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6" r:id="rId5"/>
    <p:sldMasterId id="2147483697" r:id="rId6"/>
    <p:sldMasterId id="214748369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Lst>
  <p:sldSz cy="5143500" cx="9144000"/>
  <p:notesSz cx="6858000" cy="9144000"/>
  <p:embeddedFontLst>
    <p:embeddedFont>
      <p:font typeface="Montserrat SemiBold"/>
      <p:regular r:id="rId44"/>
      <p:bold r:id="rId45"/>
      <p:italic r:id="rId46"/>
      <p:boldItalic r:id="rId47"/>
    </p:embeddedFont>
    <p:embeddedFont>
      <p:font typeface="Montserrat"/>
      <p:regular r:id="rId48"/>
      <p:bold r:id="rId49"/>
      <p:italic r:id="rId50"/>
      <p:boldItalic r:id="rId51"/>
    </p:embeddedFont>
    <p:embeddedFont>
      <p:font typeface="Titillium Web"/>
      <p:regular r:id="rId52"/>
      <p:bold r:id="rId53"/>
      <p:italic r:id="rId54"/>
      <p:boldItalic r:id="rId55"/>
    </p:embeddedFont>
    <p:embeddedFont>
      <p:font typeface="Montserrat Medium"/>
      <p:regular r:id="rId56"/>
      <p:bold r:id="rId57"/>
      <p:italic r:id="rId58"/>
      <p:boldItalic r:id="rId59"/>
    </p:embeddedFont>
    <p:embeddedFont>
      <p:font typeface="Montserrat Light"/>
      <p:regular r:id="rId60"/>
      <p:bold r:id="rId61"/>
      <p:italic r:id="rId62"/>
      <p:boldItalic r:id="rId63"/>
    </p:embeddedFont>
    <p:embeddedFont>
      <p:font typeface="Helvetica Neue"/>
      <p:regular r:id="rId64"/>
      <p:bold r:id="rId65"/>
      <p:italic r:id="rId66"/>
      <p:boldItalic r:id="rId67"/>
    </p:embeddedFont>
    <p:embeddedFont>
      <p:font typeface="Helvetica Neue Light"/>
      <p:regular r:id="rId68"/>
      <p:bold r:id="rId69"/>
      <p:italic r:id="rId70"/>
      <p:boldItalic r:id="rId71"/>
    </p:embeddedFont>
    <p:embeddedFont>
      <p:font typeface="Open Sans Light"/>
      <p:regular r:id="rId72"/>
      <p:bold r:id="rId73"/>
      <p:italic r:id="rId74"/>
      <p:boldItalic r:id="rId75"/>
    </p:embeddedFont>
    <p:embeddedFont>
      <p:font typeface="Open Sans"/>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guide id="2" orient="horz" pos="2376">
          <p15:clr>
            <a:srgbClr val="9AA0A6"/>
          </p15:clr>
        </p15:guide>
        <p15:guide id="3" orient="horz" pos="93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1C5849-FA7C-41AC-B7D8-FADBD4D416D9}">
  <a:tblStyle styleId="{551C5849-FA7C-41AC-B7D8-FADBD4D416D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2376" orient="horz"/>
        <p:guide pos="93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font" Target="fonts/MontserratSemiBold-regular.fntdata"/><Relationship Id="rId43" Type="http://schemas.openxmlformats.org/officeDocument/2006/relationships/slide" Target="slides/slide35.xml"/><Relationship Id="rId46" Type="http://schemas.openxmlformats.org/officeDocument/2006/relationships/font" Target="fonts/MontserratSemiBold-italic.fntdata"/><Relationship Id="rId45" Type="http://schemas.openxmlformats.org/officeDocument/2006/relationships/font" Target="fonts/Montserrat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Montserrat-regular.fntdata"/><Relationship Id="rId47" Type="http://schemas.openxmlformats.org/officeDocument/2006/relationships/font" Target="fonts/MontserratSemiBold-boldItalic.fntdata"/><Relationship Id="rId49" Type="http://schemas.openxmlformats.org/officeDocument/2006/relationships/font" Target="fonts/Montserrat-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OpenSansLight-bold.fntdata"/><Relationship Id="rId72" Type="http://schemas.openxmlformats.org/officeDocument/2006/relationships/font" Target="fonts/OpenSansLight-regular.fntdata"/><Relationship Id="rId31" Type="http://schemas.openxmlformats.org/officeDocument/2006/relationships/slide" Target="slides/slide23.xml"/><Relationship Id="rId75" Type="http://schemas.openxmlformats.org/officeDocument/2006/relationships/font" Target="fonts/OpenSansLight-boldItalic.fntdata"/><Relationship Id="rId30" Type="http://schemas.openxmlformats.org/officeDocument/2006/relationships/slide" Target="slides/slide22.xml"/><Relationship Id="rId74" Type="http://schemas.openxmlformats.org/officeDocument/2006/relationships/font" Target="fonts/OpenSansLight-italic.fntdata"/><Relationship Id="rId33" Type="http://schemas.openxmlformats.org/officeDocument/2006/relationships/slide" Target="slides/slide25.xml"/><Relationship Id="rId77" Type="http://schemas.openxmlformats.org/officeDocument/2006/relationships/font" Target="fonts/OpenSans-bold.fntdata"/><Relationship Id="rId32" Type="http://schemas.openxmlformats.org/officeDocument/2006/relationships/slide" Target="slides/slide24.xml"/><Relationship Id="rId76" Type="http://schemas.openxmlformats.org/officeDocument/2006/relationships/font" Target="fonts/OpenSans-regular.fntdata"/><Relationship Id="rId35" Type="http://schemas.openxmlformats.org/officeDocument/2006/relationships/slide" Target="slides/slide27.xml"/><Relationship Id="rId79" Type="http://schemas.openxmlformats.org/officeDocument/2006/relationships/font" Target="fonts/OpenSans-boldItalic.fntdata"/><Relationship Id="rId34" Type="http://schemas.openxmlformats.org/officeDocument/2006/relationships/slide" Target="slides/slide26.xml"/><Relationship Id="rId78" Type="http://schemas.openxmlformats.org/officeDocument/2006/relationships/font" Target="fonts/OpenSans-italic.fntdata"/><Relationship Id="rId71" Type="http://schemas.openxmlformats.org/officeDocument/2006/relationships/font" Target="fonts/HelveticaNeueLight-boldItalic.fntdata"/><Relationship Id="rId70" Type="http://schemas.openxmlformats.org/officeDocument/2006/relationships/font" Target="fonts/HelveticaNeueLight-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MontserratLight-italic.fntdata"/><Relationship Id="rId61" Type="http://schemas.openxmlformats.org/officeDocument/2006/relationships/font" Target="fonts/MontserratLight-bold.fntdata"/><Relationship Id="rId20" Type="http://schemas.openxmlformats.org/officeDocument/2006/relationships/slide" Target="slides/slide12.xml"/><Relationship Id="rId64" Type="http://schemas.openxmlformats.org/officeDocument/2006/relationships/font" Target="fonts/HelveticaNeue-regular.fntdata"/><Relationship Id="rId63" Type="http://schemas.openxmlformats.org/officeDocument/2006/relationships/font" Target="fonts/MontserratLight-boldItalic.fntdata"/><Relationship Id="rId22" Type="http://schemas.openxmlformats.org/officeDocument/2006/relationships/slide" Target="slides/slide14.xml"/><Relationship Id="rId66" Type="http://schemas.openxmlformats.org/officeDocument/2006/relationships/font" Target="fonts/HelveticaNeue-italic.fntdata"/><Relationship Id="rId21" Type="http://schemas.openxmlformats.org/officeDocument/2006/relationships/slide" Target="slides/slide13.xml"/><Relationship Id="rId65" Type="http://schemas.openxmlformats.org/officeDocument/2006/relationships/font" Target="fonts/HelveticaNeue-bold.fntdata"/><Relationship Id="rId24" Type="http://schemas.openxmlformats.org/officeDocument/2006/relationships/slide" Target="slides/slide16.xml"/><Relationship Id="rId68" Type="http://schemas.openxmlformats.org/officeDocument/2006/relationships/font" Target="fonts/HelveticaNeueLight-regular.fntdata"/><Relationship Id="rId23" Type="http://schemas.openxmlformats.org/officeDocument/2006/relationships/slide" Target="slides/slide15.xml"/><Relationship Id="rId67" Type="http://schemas.openxmlformats.org/officeDocument/2006/relationships/font" Target="fonts/HelveticaNeue-boldItalic.fntdata"/><Relationship Id="rId60" Type="http://schemas.openxmlformats.org/officeDocument/2006/relationships/font" Target="fonts/MontserratLight-regular.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HelveticaNeueLight-bold.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Montserrat-boldItalic.fntdata"/><Relationship Id="rId50" Type="http://schemas.openxmlformats.org/officeDocument/2006/relationships/font" Target="fonts/Montserrat-italic.fntdata"/><Relationship Id="rId53" Type="http://schemas.openxmlformats.org/officeDocument/2006/relationships/font" Target="fonts/TitilliumWeb-bold.fntdata"/><Relationship Id="rId52" Type="http://schemas.openxmlformats.org/officeDocument/2006/relationships/font" Target="fonts/TitilliumWeb-regular.fntdata"/><Relationship Id="rId11" Type="http://schemas.openxmlformats.org/officeDocument/2006/relationships/slide" Target="slides/slide3.xml"/><Relationship Id="rId55" Type="http://schemas.openxmlformats.org/officeDocument/2006/relationships/font" Target="fonts/TitilliumWeb-boldItalic.fntdata"/><Relationship Id="rId10" Type="http://schemas.openxmlformats.org/officeDocument/2006/relationships/slide" Target="slides/slide2.xml"/><Relationship Id="rId54" Type="http://schemas.openxmlformats.org/officeDocument/2006/relationships/font" Target="fonts/TitilliumWeb-italic.fntdata"/><Relationship Id="rId13" Type="http://schemas.openxmlformats.org/officeDocument/2006/relationships/slide" Target="slides/slide5.xml"/><Relationship Id="rId57" Type="http://schemas.openxmlformats.org/officeDocument/2006/relationships/font" Target="fonts/MontserratMedium-bold.fntdata"/><Relationship Id="rId12" Type="http://schemas.openxmlformats.org/officeDocument/2006/relationships/slide" Target="slides/slide4.xml"/><Relationship Id="rId56" Type="http://schemas.openxmlformats.org/officeDocument/2006/relationships/font" Target="fonts/MontserratMedium-regular.fntdata"/><Relationship Id="rId15" Type="http://schemas.openxmlformats.org/officeDocument/2006/relationships/slide" Target="slides/slide7.xml"/><Relationship Id="rId59" Type="http://schemas.openxmlformats.org/officeDocument/2006/relationships/font" Target="fonts/MontserratMedium-boldItalic.fntdata"/><Relationship Id="rId14" Type="http://schemas.openxmlformats.org/officeDocument/2006/relationships/slide" Target="slides/slide6.xml"/><Relationship Id="rId58" Type="http://schemas.openxmlformats.org/officeDocument/2006/relationships/font" Target="fonts/MontserratMedium-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e7742e2cf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e7742e2cf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0a6c19ea8b_0_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Paul</a:t>
            </a:r>
            <a:endParaRPr/>
          </a:p>
        </p:txBody>
      </p:sp>
      <p:sp>
        <p:nvSpPr>
          <p:cNvPr id="205" name="Google Shape;205;g10a6c19ea8b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520897ad1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520897ad1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520897ad1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520897ad1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520897ad1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520897ad1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a:p>
            <a:pPr indent="0" lvl="0" marL="0" rtl="0" algn="l">
              <a:lnSpc>
                <a:spcPct val="115000"/>
              </a:lnSpc>
              <a:spcBef>
                <a:spcPts val="1000"/>
              </a:spcBef>
              <a:spcAft>
                <a:spcPts val="1000"/>
              </a:spcAft>
              <a:buNone/>
            </a:pPr>
            <a:r>
              <a:rPr b="1" lang="en" sz="1000">
                <a:solidFill>
                  <a:srgbClr val="595959"/>
                </a:solidFill>
                <a:latin typeface="Open Sans"/>
                <a:ea typeface="Open Sans"/>
                <a:cs typeface="Open Sans"/>
                <a:sym typeface="Open Sans"/>
              </a:rPr>
              <a:t>Two way communication: </a:t>
            </a:r>
            <a:r>
              <a:rPr lang="en" sz="1000">
                <a:solidFill>
                  <a:srgbClr val="595959"/>
                </a:solidFill>
                <a:latin typeface="Open Sans"/>
                <a:ea typeface="Open Sans"/>
                <a:cs typeface="Open Sans"/>
                <a:sym typeface="Open Sans"/>
              </a:rPr>
              <a:t>importance of communicating with funders during critical points in the work - whether something controversial is about to hit, you need the cover from the funder, national story (think JULIAN, baby formula shortage, controversial studies). Or you have really cool research/learnings that the foundation helped fund and might want to amplify.</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520897ad1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520897ad1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520897ad1e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520897ad1e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520897ad1e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520897ad1e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fe67df939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fe67df939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520897ad1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520897ad1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520897ad1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520897ad1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520897ad1e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520897ad1e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Paul</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520897ad1e_0_11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a:p>
        </p:txBody>
      </p:sp>
      <p:sp>
        <p:nvSpPr>
          <p:cNvPr id="285" name="Google Shape;285;g1520897ad1e_0_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520897ad1e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520897ad1e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520897ad1e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1520897ad1e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520897ad1e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520897ad1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520897ad1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520897ad1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520897ad1e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520897ad1e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520897ad1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520897ad1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520897ad1e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1520897ad1e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520897ad1e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520897ad1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520897ad1e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520897ad1e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520897ad1e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520897ad1e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520897ad1e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520897ad1e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5208db0c40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5208db0c40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1520897ad1e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1520897ad1e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520897ad1e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520897ad1e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520897ad1e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520897ad1e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520897ad1e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520897ad1e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520897ad1e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1520897ad1e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520897ad1e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1520897ad1e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520897ad1e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1520897ad1e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Ujala</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53212a85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153212a85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Ed Sivak</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53212a85f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153212a85f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000">
                <a:solidFill>
                  <a:srgbClr val="595959"/>
                </a:solidFill>
                <a:latin typeface="Open Sans"/>
                <a:ea typeface="Open Sans"/>
                <a:cs typeface="Open Sans"/>
                <a:sym typeface="Open Sans"/>
              </a:rPr>
              <a:t>Ed Sivak</a:t>
            </a:r>
            <a:endParaRPr sz="1000">
              <a:solidFill>
                <a:srgbClr val="595959"/>
              </a:solidFill>
              <a:latin typeface="Open Sans"/>
              <a:ea typeface="Open Sans"/>
              <a:cs typeface="Open Sans"/>
              <a:sym typeface="Open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10cc6348c6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110cc6348c6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_4">
    <p:spTree>
      <p:nvGrpSpPr>
        <p:cNvPr id="51" name="Shape 51"/>
        <p:cNvGrpSpPr/>
        <p:nvPr/>
      </p:nvGrpSpPr>
      <p:grpSpPr>
        <a:xfrm>
          <a:off x="0" y="0"/>
          <a:ext cx="0" cy="0"/>
          <a:chOff x="0" y="0"/>
          <a:chExt cx="0" cy="0"/>
        </a:xfrm>
      </p:grpSpPr>
      <p:pic>
        <p:nvPicPr>
          <p:cNvPr descr="Image" id="52" name="Google Shape;52;p13"/>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53" name="Shape 5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text" showMasterSp="0">
  <p:cSld name="2 Columns text">
    <p:spTree>
      <p:nvGrpSpPr>
        <p:cNvPr id="54" name="Shape 54"/>
        <p:cNvGrpSpPr/>
        <p:nvPr/>
      </p:nvGrpSpPr>
      <p:grpSpPr>
        <a:xfrm>
          <a:off x="0" y="0"/>
          <a:ext cx="0" cy="0"/>
          <a:chOff x="0" y="0"/>
          <a:chExt cx="0" cy="0"/>
        </a:xfrm>
      </p:grpSpPr>
      <p:sp>
        <p:nvSpPr>
          <p:cNvPr id="55" name="Google Shape;55;p15"/>
          <p:cNvSpPr txBox="1"/>
          <p:nvPr>
            <p:ph idx="12" type="sldNum"/>
          </p:nvPr>
        </p:nvSpPr>
        <p:spPr>
          <a:xfrm>
            <a:off x="8655772" y="4861610"/>
            <a:ext cx="183600" cy="134400"/>
          </a:xfrm>
          <a:prstGeom prst="rect">
            <a:avLst/>
          </a:prstGeom>
          <a:noFill/>
          <a:ln>
            <a:noFill/>
          </a:ln>
        </p:spPr>
        <p:txBody>
          <a:bodyPr anchorCtr="0" anchor="t" bIns="31525" lIns="31525" spcFirstLastPara="1" rIns="31525" wrap="square" tIns="31525">
            <a:noAutofit/>
          </a:bodyPr>
          <a:lstStyle>
            <a:lvl1pPr indent="0" lvl="0"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1pPr>
            <a:lvl2pPr indent="0" lvl="1"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2pPr>
            <a:lvl3pPr indent="0" lvl="2"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3pPr>
            <a:lvl4pPr indent="0" lvl="3"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4pPr>
            <a:lvl5pPr indent="0" lvl="4"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5pPr>
            <a:lvl6pPr indent="0" lvl="5"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6pPr>
            <a:lvl7pPr indent="0" lvl="6"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7pPr>
            <a:lvl8pPr indent="0" lvl="7"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8pPr>
            <a:lvl9pPr indent="0" lvl="8" marL="0" marR="0" rtl="0" algn="ctr">
              <a:lnSpc>
                <a:spcPct val="100000"/>
              </a:lnSpc>
              <a:spcBef>
                <a:spcPts val="0"/>
              </a:spcBef>
              <a:spcAft>
                <a:spcPts val="0"/>
              </a:spcAft>
              <a:buClr>
                <a:srgbClr val="4C4F55"/>
              </a:buClr>
              <a:buSzPts val="700"/>
              <a:buFont typeface="Helvetica Neue"/>
              <a:buNone/>
              <a:defRPr b="1" sz="700">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b="0" sz="1000">
              <a:latin typeface="Arial"/>
              <a:ea typeface="Arial"/>
              <a:cs typeface="Arial"/>
              <a:sym typeface="Arial"/>
            </a:endParaRPr>
          </a:p>
        </p:txBody>
      </p:sp>
      <p:sp>
        <p:nvSpPr>
          <p:cNvPr id="56" name="Google Shape;56;p15"/>
          <p:cNvSpPr txBox="1"/>
          <p:nvPr>
            <p:ph idx="1" type="body"/>
          </p:nvPr>
        </p:nvSpPr>
        <p:spPr>
          <a:xfrm>
            <a:off x="1200185" y="1032062"/>
            <a:ext cx="7335300" cy="3593100"/>
          </a:xfrm>
          <a:prstGeom prst="rect">
            <a:avLst/>
          </a:prstGeom>
          <a:noFill/>
          <a:ln>
            <a:noFill/>
          </a:ln>
        </p:spPr>
        <p:txBody>
          <a:bodyPr anchorCtr="0" anchor="t" bIns="0" lIns="0" spcFirstLastPara="1" rIns="0" wrap="square" tIns="0">
            <a:noAutofit/>
          </a:bodyPr>
          <a:lstStyle>
            <a:lvl1pPr indent="-285750" lvl="0" marL="457200" rtl="0" algn="l">
              <a:lnSpc>
                <a:spcPct val="100000"/>
              </a:lnSpc>
              <a:spcBef>
                <a:spcPts val="800"/>
              </a:spcBef>
              <a:spcAft>
                <a:spcPts val="0"/>
              </a:spcAft>
              <a:buClr>
                <a:srgbClr val="4C4F54"/>
              </a:buClr>
              <a:buSzPts val="900"/>
              <a:buFont typeface="Helvetica Neue"/>
              <a:buChar char="●"/>
              <a:defRPr sz="900">
                <a:latin typeface="Helvetica Neue"/>
                <a:ea typeface="Helvetica Neue"/>
                <a:cs typeface="Helvetica Neue"/>
                <a:sym typeface="Helvetica Neue"/>
              </a:defRPr>
            </a:lvl1pPr>
            <a:lvl2pPr indent="-304800" lvl="1" marL="914400" rtl="0" algn="l">
              <a:lnSpc>
                <a:spcPct val="110000"/>
              </a:lnSpc>
              <a:spcBef>
                <a:spcPts val="800"/>
              </a:spcBef>
              <a:spcAft>
                <a:spcPts val="0"/>
              </a:spcAft>
              <a:buClr>
                <a:srgbClr val="EB9343"/>
              </a:buClr>
              <a:buSzPts val="1200"/>
              <a:buFont typeface="Helvetica Neue"/>
              <a:buChar char="○"/>
              <a:defRPr b="0" sz="1200">
                <a:solidFill>
                  <a:srgbClr val="EB9343"/>
                </a:solidFill>
                <a:latin typeface="Helvetica Neue"/>
                <a:ea typeface="Helvetica Neue"/>
                <a:cs typeface="Helvetica Neue"/>
                <a:sym typeface="Helvetica Neue"/>
              </a:defRPr>
            </a:lvl2pPr>
            <a:lvl3pPr indent="-279400" lvl="2" marL="1371600" rtl="0" algn="l">
              <a:lnSpc>
                <a:spcPct val="100000"/>
              </a:lnSpc>
              <a:spcBef>
                <a:spcPts val="800"/>
              </a:spcBef>
              <a:spcAft>
                <a:spcPts val="0"/>
              </a:spcAft>
              <a:buClr>
                <a:srgbClr val="53585F"/>
              </a:buClr>
              <a:buSzPts val="800"/>
              <a:buFont typeface="Helvetica Neue"/>
              <a:buChar char="■"/>
              <a:defRPr>
                <a:latin typeface="Helvetica Neue"/>
                <a:ea typeface="Helvetica Neue"/>
                <a:cs typeface="Helvetica Neue"/>
                <a:sym typeface="Helvetica Neue"/>
              </a:defRPr>
            </a:lvl3pPr>
            <a:lvl4pPr indent="-292100" lvl="3" marL="1828800" rtl="0" algn="l">
              <a:lnSpc>
                <a:spcPct val="110000"/>
              </a:lnSpc>
              <a:spcBef>
                <a:spcPts val="500"/>
              </a:spcBef>
              <a:spcAft>
                <a:spcPts val="0"/>
              </a:spcAft>
              <a:buSzPts val="1000"/>
              <a:buFont typeface="Helvetica Neue"/>
              <a:buChar char="●"/>
              <a:defRPr sz="1300">
                <a:solidFill>
                  <a:srgbClr val="EB9343"/>
                </a:solidFill>
                <a:latin typeface="Helvetica Neue"/>
                <a:ea typeface="Helvetica Neue"/>
                <a:cs typeface="Helvetica Neue"/>
                <a:sym typeface="Helvetica Neue"/>
              </a:defRPr>
            </a:lvl4pPr>
            <a:lvl5pPr indent="-279400" lvl="4" marL="2286000" rtl="0" algn="l">
              <a:lnSpc>
                <a:spcPct val="100000"/>
              </a:lnSpc>
              <a:spcBef>
                <a:spcPts val="0"/>
              </a:spcBef>
              <a:spcAft>
                <a:spcPts val="0"/>
              </a:spcAft>
              <a:buClr>
                <a:srgbClr val="4C4F55"/>
              </a:buClr>
              <a:buSzPts val="800"/>
              <a:buFont typeface="Helvetica Neue"/>
              <a:buChar char="○"/>
              <a:defRPr>
                <a:latin typeface="Helvetica Neue"/>
                <a:ea typeface="Helvetica Neue"/>
                <a:cs typeface="Helvetica Neue"/>
                <a:sym typeface="Helvetica Neue"/>
              </a:defRPr>
            </a:lvl5pPr>
            <a:lvl6pPr indent="-323850" lvl="5" marL="2743200" rtl="0" algn="l">
              <a:lnSpc>
                <a:spcPct val="100000"/>
              </a:lnSpc>
              <a:spcBef>
                <a:spcPts val="800"/>
              </a:spcBef>
              <a:spcAft>
                <a:spcPts val="0"/>
              </a:spcAft>
              <a:buClr>
                <a:srgbClr val="4C4F54"/>
              </a:buClr>
              <a:buSzPts val="1500"/>
              <a:buChar char="■"/>
              <a:defRPr/>
            </a:lvl6pPr>
            <a:lvl7pPr indent="-323850" lvl="6" marL="3200400" rtl="0" algn="l">
              <a:lnSpc>
                <a:spcPct val="100000"/>
              </a:lnSpc>
              <a:spcBef>
                <a:spcPts val="800"/>
              </a:spcBef>
              <a:spcAft>
                <a:spcPts val="0"/>
              </a:spcAft>
              <a:buClr>
                <a:srgbClr val="4C4F54"/>
              </a:buClr>
              <a:buSzPts val="1500"/>
              <a:buChar char="●"/>
              <a:defRPr/>
            </a:lvl7pPr>
            <a:lvl8pPr indent="-323850" lvl="7" marL="3657600" rtl="0" algn="l">
              <a:lnSpc>
                <a:spcPct val="100000"/>
              </a:lnSpc>
              <a:spcBef>
                <a:spcPts val="800"/>
              </a:spcBef>
              <a:spcAft>
                <a:spcPts val="0"/>
              </a:spcAft>
              <a:buClr>
                <a:srgbClr val="4C4F54"/>
              </a:buClr>
              <a:buSzPts val="1500"/>
              <a:buChar char="○"/>
              <a:defRPr/>
            </a:lvl8pPr>
            <a:lvl9pPr indent="-323850" lvl="8" marL="4114800" rtl="0" algn="l">
              <a:lnSpc>
                <a:spcPct val="100000"/>
              </a:lnSpc>
              <a:spcBef>
                <a:spcPts val="800"/>
              </a:spcBef>
              <a:spcAft>
                <a:spcPts val="0"/>
              </a:spcAft>
              <a:buClr>
                <a:srgbClr val="4C4F54"/>
              </a:buClr>
              <a:buSzPts val="1500"/>
              <a:buChar char="■"/>
              <a:defRPr/>
            </a:lvl9pPr>
          </a:lstStyle>
          <a:p/>
        </p:txBody>
      </p:sp>
      <p:sp>
        <p:nvSpPr>
          <p:cNvPr id="57" name="Google Shape;57;p15"/>
          <p:cNvSpPr txBox="1"/>
          <p:nvPr>
            <p:ph type="title"/>
          </p:nvPr>
        </p:nvSpPr>
        <p:spPr>
          <a:xfrm>
            <a:off x="661258" y="515358"/>
            <a:ext cx="7897200" cy="354900"/>
          </a:xfrm>
          <a:prstGeom prst="rect">
            <a:avLst/>
          </a:prstGeom>
          <a:noFill/>
          <a:ln>
            <a:noFill/>
          </a:ln>
        </p:spPr>
        <p:txBody>
          <a:bodyPr anchorCtr="0" anchor="t" bIns="0" lIns="0" spcFirstLastPara="1" rIns="0" wrap="square" tIns="0">
            <a:noAutofit/>
          </a:bodyPr>
          <a:lstStyle>
            <a:lvl1pPr lvl="0" rtl="0" algn="l">
              <a:lnSpc>
                <a:spcPct val="100000"/>
              </a:lnSpc>
              <a:spcBef>
                <a:spcPts val="800"/>
              </a:spcBef>
              <a:spcAft>
                <a:spcPts val="0"/>
              </a:spcAft>
              <a:buClr>
                <a:srgbClr val="53585F"/>
              </a:buClr>
              <a:buSzPts val="1500"/>
              <a:buNone/>
              <a:defRPr/>
            </a:lvl1pPr>
            <a:lvl2pPr lvl="1" rtl="0" algn="l">
              <a:lnSpc>
                <a:spcPct val="100000"/>
              </a:lnSpc>
              <a:spcBef>
                <a:spcPts val="800"/>
              </a:spcBef>
              <a:spcAft>
                <a:spcPts val="0"/>
              </a:spcAft>
              <a:buClr>
                <a:srgbClr val="53585F"/>
              </a:buClr>
              <a:buSzPts val="1500"/>
              <a:buNone/>
              <a:defRPr/>
            </a:lvl2pPr>
            <a:lvl3pPr lvl="2" rtl="0" algn="l">
              <a:lnSpc>
                <a:spcPct val="100000"/>
              </a:lnSpc>
              <a:spcBef>
                <a:spcPts val="800"/>
              </a:spcBef>
              <a:spcAft>
                <a:spcPts val="0"/>
              </a:spcAft>
              <a:buClr>
                <a:srgbClr val="53585F"/>
              </a:buClr>
              <a:buSzPts val="1500"/>
              <a:buNone/>
              <a:defRPr/>
            </a:lvl3pPr>
            <a:lvl4pPr lvl="3" rtl="0" algn="l">
              <a:lnSpc>
                <a:spcPct val="100000"/>
              </a:lnSpc>
              <a:spcBef>
                <a:spcPts val="800"/>
              </a:spcBef>
              <a:spcAft>
                <a:spcPts val="0"/>
              </a:spcAft>
              <a:buClr>
                <a:srgbClr val="53585F"/>
              </a:buClr>
              <a:buSzPts val="1500"/>
              <a:buNone/>
              <a:defRPr/>
            </a:lvl4pPr>
            <a:lvl5pPr lvl="4" rtl="0" algn="l">
              <a:lnSpc>
                <a:spcPct val="100000"/>
              </a:lnSpc>
              <a:spcBef>
                <a:spcPts val="800"/>
              </a:spcBef>
              <a:spcAft>
                <a:spcPts val="0"/>
              </a:spcAft>
              <a:buClr>
                <a:srgbClr val="53585F"/>
              </a:buClr>
              <a:buSzPts val="1500"/>
              <a:buNone/>
              <a:defRPr/>
            </a:lvl5pPr>
            <a:lvl6pPr lvl="5" rtl="0" algn="l">
              <a:lnSpc>
                <a:spcPct val="100000"/>
              </a:lnSpc>
              <a:spcBef>
                <a:spcPts val="800"/>
              </a:spcBef>
              <a:spcAft>
                <a:spcPts val="0"/>
              </a:spcAft>
              <a:buClr>
                <a:srgbClr val="53585F"/>
              </a:buClr>
              <a:buSzPts val="1500"/>
              <a:buNone/>
              <a:defRPr/>
            </a:lvl6pPr>
            <a:lvl7pPr lvl="6" rtl="0" algn="l">
              <a:lnSpc>
                <a:spcPct val="100000"/>
              </a:lnSpc>
              <a:spcBef>
                <a:spcPts val="800"/>
              </a:spcBef>
              <a:spcAft>
                <a:spcPts val="0"/>
              </a:spcAft>
              <a:buClr>
                <a:srgbClr val="53585F"/>
              </a:buClr>
              <a:buSzPts val="1500"/>
              <a:buNone/>
              <a:defRPr/>
            </a:lvl7pPr>
            <a:lvl8pPr lvl="7" rtl="0" algn="l">
              <a:lnSpc>
                <a:spcPct val="100000"/>
              </a:lnSpc>
              <a:spcBef>
                <a:spcPts val="800"/>
              </a:spcBef>
              <a:spcAft>
                <a:spcPts val="0"/>
              </a:spcAft>
              <a:buClr>
                <a:srgbClr val="53585F"/>
              </a:buClr>
              <a:buSzPts val="1500"/>
              <a:buNone/>
              <a:defRPr/>
            </a:lvl8pPr>
            <a:lvl9pPr lvl="8" rtl="0" algn="l">
              <a:lnSpc>
                <a:spcPct val="100000"/>
              </a:lnSpc>
              <a:spcBef>
                <a:spcPts val="800"/>
              </a:spcBef>
              <a:spcAft>
                <a:spcPts val="0"/>
              </a:spcAft>
              <a:buClr>
                <a:srgbClr val="53585F"/>
              </a:buClr>
              <a:buSzPts val="1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3">
    <p:spTree>
      <p:nvGrpSpPr>
        <p:cNvPr id="58" name="Shape 58"/>
        <p:cNvGrpSpPr/>
        <p:nvPr/>
      </p:nvGrpSpPr>
      <p:grpSpPr>
        <a:xfrm>
          <a:off x="0" y="0"/>
          <a:ext cx="0" cy="0"/>
          <a:chOff x="0" y="0"/>
          <a:chExt cx="0" cy="0"/>
        </a:xfrm>
      </p:grpSpPr>
      <p:sp>
        <p:nvSpPr>
          <p:cNvPr id="59" name="Google Shape;59;p16"/>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60" name="Google Shape;60;p16"/>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61" name="Google Shape;61;p16"/>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text 1">
  <p:cSld name="TITLE_AND_BODY_2">
    <p:spTree>
      <p:nvGrpSpPr>
        <p:cNvPr id="62" name="Shape 62"/>
        <p:cNvGrpSpPr/>
        <p:nvPr/>
      </p:nvGrpSpPr>
      <p:grpSpPr>
        <a:xfrm>
          <a:off x="0" y="0"/>
          <a:ext cx="0" cy="0"/>
          <a:chOff x="0" y="0"/>
          <a:chExt cx="0" cy="0"/>
        </a:xfrm>
      </p:grpSpPr>
      <p:pic>
        <p:nvPicPr>
          <p:cNvPr descr="Image" id="63" name="Google Shape;63;p17"/>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
        <p:nvSpPr>
          <p:cNvPr id="64" name="Google Shape;64;p17"/>
          <p:cNvSpPr txBox="1"/>
          <p:nvPr>
            <p:ph idx="12" type="sldNum"/>
          </p:nvPr>
        </p:nvSpPr>
        <p:spPr>
          <a:xfrm>
            <a:off x="8843856" y="4861610"/>
            <a:ext cx="126300" cy="136200"/>
          </a:xfrm>
          <a:prstGeom prst="rect">
            <a:avLst/>
          </a:prstGeom>
          <a:noFill/>
          <a:ln>
            <a:noFill/>
          </a:ln>
        </p:spPr>
        <p:txBody>
          <a:bodyPr anchorCtr="0" anchor="t" bIns="25225" lIns="25225" spcFirstLastPara="1" rIns="25225" wrap="square" tIns="25225">
            <a:noAutofit/>
          </a:bodyPr>
          <a:lstStyle>
            <a:lvl1pPr indent="0" lvl="0"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1pPr>
            <a:lvl2pPr indent="0" lvl="1"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2pPr>
            <a:lvl3pPr indent="0" lvl="2"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3pPr>
            <a:lvl4pPr indent="0" lvl="3"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4pPr>
            <a:lvl5pPr indent="0" lvl="4"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5pPr>
            <a:lvl6pPr indent="0" lvl="5"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6pPr>
            <a:lvl7pPr indent="0" lvl="6"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7pPr>
            <a:lvl8pPr indent="0" lvl="7"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8pPr>
            <a:lvl9pPr indent="0" lvl="8" marL="0" marR="0" rtl="0" algn="ctr">
              <a:lnSpc>
                <a:spcPct val="100000"/>
              </a:lnSpc>
              <a:spcBef>
                <a:spcPts val="0"/>
              </a:spcBef>
              <a:spcAft>
                <a:spcPts val="0"/>
              </a:spcAft>
              <a:buClr>
                <a:srgbClr val="53585F"/>
              </a:buClr>
              <a:buSzPts val="500"/>
              <a:buFont typeface="Montserrat"/>
              <a:buNone/>
              <a:defRPr b="1" i="0" sz="500" u="none" cap="none" strike="noStrike">
                <a:solidFill>
                  <a:srgbClr val="53585F"/>
                </a:solidFill>
                <a:latin typeface="Montserrat"/>
                <a:ea typeface="Montserrat"/>
                <a:cs typeface="Montserrat"/>
                <a:sym typeface="Montserrat"/>
              </a:defRPr>
            </a:lvl9pPr>
          </a:lstStyle>
          <a:p>
            <a:pPr indent="0" lvl="0" marL="0" rtl="0" algn="ctr">
              <a:spcBef>
                <a:spcPts val="0"/>
              </a:spcBef>
              <a:spcAft>
                <a:spcPts val="0"/>
              </a:spcAft>
              <a:buNone/>
            </a:pPr>
            <a:fld id="{00000000-1234-1234-1234-123412341234}" type="slidenum">
              <a:rPr lang="en"/>
              <a:t>‹#›</a:t>
            </a:fld>
            <a:endParaRPr b="0" sz="90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3">
    <p:spTree>
      <p:nvGrpSpPr>
        <p:cNvPr id="65" name="Shape 65"/>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type="title">
  <p:cSld name="TITLE">
    <p:spTree>
      <p:nvGrpSpPr>
        <p:cNvPr id="70" name="Shape 70"/>
        <p:cNvGrpSpPr/>
        <p:nvPr/>
      </p:nvGrpSpPr>
      <p:grpSpPr>
        <a:xfrm>
          <a:off x="0" y="0"/>
          <a:ext cx="0" cy="0"/>
          <a:chOff x="0" y="0"/>
          <a:chExt cx="0" cy="0"/>
        </a:xfrm>
      </p:grpSpPr>
      <p:sp>
        <p:nvSpPr>
          <p:cNvPr id="71" name="Google Shape;71;p20"/>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72" name="Google Shape;72;p20"/>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73" name="Google Shape;73;p20"/>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20"/>
          <p:cNvSpPr txBox="1"/>
          <p:nvPr/>
        </p:nvSpPr>
        <p:spPr>
          <a:xfrm>
            <a:off x="305166" y="4861592"/>
            <a:ext cx="356100" cy="222900"/>
          </a:xfrm>
          <a:prstGeom prst="rect">
            <a:avLst/>
          </a:prstGeom>
          <a:noFill/>
          <a:ln>
            <a:noFill/>
          </a:ln>
        </p:spPr>
        <p:txBody>
          <a:bodyPr anchorCtr="0" anchor="t" bIns="31525" lIns="31525" spcFirstLastPara="1" rIns="31525" wrap="square" tIns="31525">
            <a:noAutofit/>
          </a:bodyPr>
          <a:lstStyle/>
          <a:p>
            <a:pPr indent="0" lvl="0" marL="0" marR="0" rtl="0" algn="ctr">
              <a:lnSpc>
                <a:spcPct val="100000"/>
              </a:lnSpc>
              <a:spcBef>
                <a:spcPts val="0"/>
              </a:spcBef>
              <a:spcAft>
                <a:spcPts val="0"/>
              </a:spcAft>
              <a:buClr>
                <a:srgbClr val="000000"/>
              </a:buClr>
              <a:buSzPts val="700"/>
              <a:buFont typeface="Arial"/>
              <a:buNone/>
            </a:pPr>
            <a:fld id="{00000000-1234-1234-1234-123412341234}" type="slidenum">
              <a:rPr b="0" i="0" lang="en" sz="700" u="none" cap="none" strike="noStrike">
                <a:solidFill>
                  <a:srgbClr val="666666"/>
                </a:solidFill>
                <a:latin typeface="Open Sans"/>
                <a:ea typeface="Open Sans"/>
                <a:cs typeface="Open Sans"/>
                <a:sym typeface="Open Sans"/>
              </a:rPr>
              <a:t>‹#›</a:t>
            </a:fld>
            <a:endParaRPr b="0" i="0" sz="700" u="none" cap="none" strike="noStrike">
              <a:solidFill>
                <a:srgbClr val="666666"/>
              </a:solidFill>
              <a:latin typeface="Titillium Web"/>
              <a:ea typeface="Titillium Web"/>
              <a:cs typeface="Titillium Web"/>
              <a:sym typeface="Titillium Web"/>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text" type="tx">
  <p:cSld name="TITLE_AND_BODY">
    <p:spTree>
      <p:nvGrpSpPr>
        <p:cNvPr id="75" name="Shape 75"/>
        <p:cNvGrpSpPr/>
        <p:nvPr/>
      </p:nvGrpSpPr>
      <p:grpSpPr>
        <a:xfrm>
          <a:off x="0" y="0"/>
          <a:ext cx="0" cy="0"/>
          <a:chOff x="0" y="0"/>
          <a:chExt cx="0" cy="0"/>
        </a:xfrm>
      </p:grpSpPr>
      <p:pic>
        <p:nvPicPr>
          <p:cNvPr descr="Image" id="76" name="Google Shape;76;p21"/>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Image Left">
  <p:cSld name="1 Column, Image Left">
    <p:spTree>
      <p:nvGrpSpPr>
        <p:cNvPr id="77" name="Shape 77"/>
        <p:cNvGrpSpPr/>
        <p:nvPr/>
      </p:nvGrpSpPr>
      <p:grpSpPr>
        <a:xfrm>
          <a:off x="0" y="0"/>
          <a:ext cx="0" cy="0"/>
          <a:chOff x="0" y="0"/>
          <a:chExt cx="0" cy="0"/>
        </a:xfrm>
      </p:grpSpPr>
      <p:sp>
        <p:nvSpPr>
          <p:cNvPr id="78" name="Google Shape;78;p22"/>
          <p:cNvSpPr/>
          <p:nvPr>
            <p:ph idx="2" type="pic"/>
          </p:nvPr>
        </p:nvSpPr>
        <p:spPr>
          <a:xfrm rot="-2700000">
            <a:off x="-1755050" y="2389559"/>
            <a:ext cx="5530282" cy="5513736"/>
          </a:xfrm>
          <a:prstGeom prst="rect">
            <a:avLst/>
          </a:prstGeom>
          <a:noFill/>
          <a:ln cap="flat" cmpd="sng" w="9525">
            <a:solidFill>
              <a:srgbClr val="F39019"/>
            </a:solidFill>
            <a:prstDash val="solid"/>
            <a:round/>
            <a:headEnd len="sm" w="sm" type="none"/>
            <a:tailEnd len="sm" w="sm" type="none"/>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79" name="Google Shape;79;p22"/>
          <p:cNvSpPr txBox="1"/>
          <p:nvPr>
            <p:ph idx="1" type="body"/>
          </p:nvPr>
        </p:nvSpPr>
        <p:spPr>
          <a:xfrm>
            <a:off x="3630383" y="1378188"/>
            <a:ext cx="4815000" cy="2913600"/>
          </a:xfrm>
          <a:prstGeom prst="rect">
            <a:avLst/>
          </a:prstGeom>
          <a:noFill/>
          <a:ln>
            <a:noFill/>
          </a:ln>
        </p:spPr>
        <p:txBody>
          <a:bodyPr anchorCtr="0" anchor="t" bIns="0" lIns="0" spcFirstLastPara="1" rIns="0" wrap="square" tIns="0">
            <a:noAutofit/>
          </a:bodyPr>
          <a:lstStyle>
            <a:lvl1pPr indent="-228600" lvl="0" marL="457200" rtl="0" algn="l">
              <a:lnSpc>
                <a:spcPct val="110000"/>
              </a:lnSpc>
              <a:spcBef>
                <a:spcPts val="800"/>
              </a:spcBef>
              <a:spcAft>
                <a:spcPts val="0"/>
              </a:spcAft>
              <a:buClr>
                <a:srgbClr val="4C4F54"/>
              </a:buClr>
              <a:buSzPts val="800"/>
              <a:buFont typeface="Open Sans"/>
              <a:buNone/>
              <a:defRPr sz="800">
                <a:solidFill>
                  <a:srgbClr val="4C4F54"/>
                </a:solidFill>
                <a:latin typeface="Open Sans"/>
                <a:ea typeface="Open Sans"/>
                <a:cs typeface="Open Sans"/>
                <a:sym typeface="Open Sans"/>
              </a:defRPr>
            </a:lvl1pPr>
            <a:lvl2pPr indent="-228600" lvl="1" marL="914400" rtl="0" algn="l">
              <a:lnSpc>
                <a:spcPct val="110000"/>
              </a:lnSpc>
              <a:spcBef>
                <a:spcPts val="400"/>
              </a:spcBef>
              <a:spcAft>
                <a:spcPts val="0"/>
              </a:spcAft>
              <a:buClr>
                <a:srgbClr val="F68D2C"/>
              </a:buClr>
              <a:buSzPts val="1100"/>
              <a:buFont typeface="Montserrat Medium"/>
              <a:buNone/>
              <a:defRPr sz="1100">
                <a:solidFill>
                  <a:srgbClr val="F68D2C"/>
                </a:solidFill>
                <a:latin typeface="Montserrat Medium"/>
                <a:ea typeface="Montserrat Medium"/>
                <a:cs typeface="Montserrat Medium"/>
                <a:sym typeface="Montserrat Medium"/>
              </a:defRPr>
            </a:lvl2pPr>
            <a:lvl3pPr indent="-228600" lvl="2" marL="1371600" rtl="0" algn="l">
              <a:lnSpc>
                <a:spcPct val="110000"/>
              </a:lnSpc>
              <a:spcBef>
                <a:spcPts val="800"/>
              </a:spcBef>
              <a:spcAft>
                <a:spcPts val="0"/>
              </a:spcAft>
              <a:buClr>
                <a:srgbClr val="4C4F54"/>
              </a:buClr>
              <a:buSzPts val="1100"/>
              <a:buFont typeface="Montserrat Light"/>
              <a:buNone/>
              <a:defRPr sz="1100">
                <a:solidFill>
                  <a:srgbClr val="4C4F54"/>
                </a:solidFill>
                <a:latin typeface="Montserrat Light"/>
                <a:ea typeface="Montserrat Light"/>
                <a:cs typeface="Montserrat Light"/>
                <a:sym typeface="Montserrat Light"/>
              </a:defRPr>
            </a:lvl3pPr>
            <a:lvl4pPr indent="-228600" lvl="3" marL="1828800" rtl="0" algn="l">
              <a:lnSpc>
                <a:spcPct val="100000"/>
              </a:lnSpc>
              <a:spcBef>
                <a:spcPts val="400"/>
              </a:spcBef>
              <a:spcAft>
                <a:spcPts val="0"/>
              </a:spcAft>
              <a:buClr>
                <a:srgbClr val="F68D2C"/>
              </a:buClr>
              <a:buSzPts val="900"/>
              <a:buFont typeface="Montserrat Medium"/>
              <a:buNone/>
              <a:defRPr sz="900" cap="none">
                <a:solidFill>
                  <a:srgbClr val="F68D2C"/>
                </a:solidFill>
                <a:latin typeface="Montserrat Medium"/>
                <a:ea typeface="Montserrat Medium"/>
                <a:cs typeface="Montserrat Medium"/>
                <a:sym typeface="Montserrat Medium"/>
              </a:defRPr>
            </a:lvl4pPr>
            <a:lvl5pPr indent="-228600" lvl="4" marL="2286000" rtl="0" algn="l">
              <a:lnSpc>
                <a:spcPct val="100000"/>
              </a:lnSpc>
              <a:spcBef>
                <a:spcPts val="400"/>
              </a:spcBef>
              <a:spcAft>
                <a:spcPts val="0"/>
              </a:spcAft>
              <a:buClr>
                <a:srgbClr val="53585F"/>
              </a:buClr>
              <a:buSzPts val="900"/>
              <a:buFont typeface="Montserrat Medium"/>
              <a:buNone/>
              <a:defRPr sz="900" cap="none">
                <a:solidFill>
                  <a:srgbClr val="53585F"/>
                </a:solidFill>
                <a:latin typeface="Montserrat Medium"/>
                <a:ea typeface="Montserrat Medium"/>
                <a:cs typeface="Montserrat Medium"/>
                <a:sym typeface="Montserrat Medium"/>
              </a:defRPr>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80" name="Google Shape;80;p22"/>
          <p:cNvSpPr txBox="1"/>
          <p:nvPr>
            <p:ph type="title"/>
          </p:nvPr>
        </p:nvSpPr>
        <p:spPr>
          <a:xfrm>
            <a:off x="3616129" y="802917"/>
            <a:ext cx="5748600" cy="210300"/>
          </a:xfrm>
          <a:prstGeom prst="rect">
            <a:avLst/>
          </a:prstGeom>
          <a:noFill/>
          <a:ln>
            <a:noFill/>
          </a:ln>
        </p:spPr>
        <p:txBody>
          <a:bodyPr anchorCtr="0" anchor="t" bIns="0" lIns="0" spcFirstLastPara="1" rIns="0" wrap="square" tIns="0">
            <a:noAutofit/>
          </a:bodyPr>
          <a:lstStyle>
            <a:lvl1pPr lvl="0" rtl="0" algn="l">
              <a:lnSpc>
                <a:spcPct val="100000"/>
              </a:lnSpc>
              <a:spcBef>
                <a:spcPts val="600"/>
              </a:spcBef>
              <a:spcAft>
                <a:spcPts val="0"/>
              </a:spcAft>
              <a:buClr>
                <a:srgbClr val="53585F"/>
              </a:buClr>
              <a:buSzPts val="1500"/>
              <a:buFont typeface="Montserrat Light"/>
              <a:buNone/>
              <a:defRPr sz="1500" cap="none">
                <a:solidFill>
                  <a:srgbClr val="53585F"/>
                </a:solidFill>
                <a:latin typeface="Montserrat Light"/>
                <a:ea typeface="Montserrat Light"/>
                <a:cs typeface="Montserrat Light"/>
                <a:sym typeface="Montserrat Light"/>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81" name="Google Shape;81;p22"/>
          <p:cNvSpPr txBox="1"/>
          <p:nvPr>
            <p:ph idx="12" type="sldNum"/>
          </p:nvPr>
        </p:nvSpPr>
        <p:spPr>
          <a:xfrm>
            <a:off x="8843856" y="4861610"/>
            <a:ext cx="126300" cy="136200"/>
          </a:xfrm>
          <a:prstGeom prst="rect">
            <a:avLst/>
          </a:prstGeom>
          <a:noFill/>
          <a:ln>
            <a:noFill/>
          </a:ln>
        </p:spPr>
        <p:txBody>
          <a:bodyPr anchorCtr="0" anchor="t" bIns="25225" lIns="25225" spcFirstLastPara="1" rIns="25225" wrap="square" tIns="25225">
            <a:noAutofit/>
          </a:bodyPr>
          <a:lstStyle>
            <a:lvl1pPr indent="0" lvl="0"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1pPr>
            <a:lvl2pPr indent="0" lvl="1"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2pPr>
            <a:lvl3pPr indent="0" lvl="2"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3pPr>
            <a:lvl4pPr indent="0" lvl="3"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4pPr>
            <a:lvl5pPr indent="0" lvl="4"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5pPr>
            <a:lvl6pPr indent="0" lvl="5"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6pPr>
            <a:lvl7pPr indent="0" lvl="6"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7pPr>
            <a:lvl8pPr indent="0" lvl="7"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8pPr>
            <a:lvl9pPr indent="0" lvl="8"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9pPr>
          </a:lstStyle>
          <a:p>
            <a:pPr indent="0" lvl="0" marL="0" rtl="0" algn="ctr">
              <a:spcBef>
                <a:spcPts val="0"/>
              </a:spcBef>
              <a:spcAft>
                <a:spcPts val="0"/>
              </a:spcAft>
              <a:buNone/>
            </a:pPr>
            <a:fld id="{00000000-1234-1234-1234-123412341234}" type="slidenum">
              <a:rPr lang="en"/>
              <a:t>‹#›</a:t>
            </a:fld>
            <a:endParaRPr b="0" sz="900">
              <a:solidFill>
                <a:srgbClr val="000000"/>
              </a:solidFill>
              <a:latin typeface="Helvetica Neue Light"/>
              <a:ea typeface="Helvetica Neue Light"/>
              <a:cs typeface="Helvetica Neue Light"/>
              <a:sym typeface="Helvetica Neue Light"/>
            </a:endParaRPr>
          </a:p>
        </p:txBody>
      </p:sp>
      <p:pic>
        <p:nvPicPr>
          <p:cNvPr descr="Image" id="82" name="Google Shape;82;p22"/>
          <p:cNvPicPr preferRelativeResize="0"/>
          <p:nvPr/>
        </p:nvPicPr>
        <p:blipFill rotWithShape="1">
          <a:blip r:embed="rId2">
            <a:alphaModFix/>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8">
  <p:cSld name="TITLE_9">
    <p:spTree>
      <p:nvGrpSpPr>
        <p:cNvPr id="83" name="Shape 83"/>
        <p:cNvGrpSpPr/>
        <p:nvPr/>
      </p:nvGrpSpPr>
      <p:grpSpPr>
        <a:xfrm>
          <a:off x="0" y="0"/>
          <a:ext cx="0" cy="0"/>
          <a:chOff x="0" y="0"/>
          <a:chExt cx="0" cy="0"/>
        </a:xfrm>
      </p:grpSpPr>
      <p:sp>
        <p:nvSpPr>
          <p:cNvPr id="84" name="Google Shape;84;p23"/>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85" name="Google Shape;85;p23"/>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86" name="Google Shape;86;p23"/>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87" name="Google Shape;87;p23"/>
          <p:cNvSpPr txBox="1"/>
          <p:nvPr/>
        </p:nvSpPr>
        <p:spPr>
          <a:xfrm>
            <a:off x="305166" y="4861592"/>
            <a:ext cx="356100" cy="222900"/>
          </a:xfrm>
          <a:prstGeom prst="rect">
            <a:avLst/>
          </a:prstGeom>
          <a:noFill/>
          <a:ln>
            <a:noFill/>
          </a:ln>
        </p:spPr>
        <p:txBody>
          <a:bodyPr anchorCtr="0" anchor="t" bIns="31525" lIns="31525" spcFirstLastPara="1" rIns="31525" wrap="square" tIns="31525">
            <a:noAutofit/>
          </a:bodyPr>
          <a:lstStyle/>
          <a:p>
            <a:pPr indent="0" lvl="0" marL="0" marR="0" rtl="0" algn="ctr">
              <a:lnSpc>
                <a:spcPct val="100000"/>
              </a:lnSpc>
              <a:spcBef>
                <a:spcPts val="0"/>
              </a:spcBef>
              <a:spcAft>
                <a:spcPts val="0"/>
              </a:spcAft>
              <a:buClr>
                <a:srgbClr val="000000"/>
              </a:buClr>
              <a:buSzPts val="700"/>
              <a:buFont typeface="Arial"/>
              <a:buNone/>
            </a:pPr>
            <a:fld id="{00000000-1234-1234-1234-123412341234}" type="slidenum">
              <a:rPr b="0" i="0" lang="en" sz="700" u="none" cap="none" strike="noStrike">
                <a:solidFill>
                  <a:srgbClr val="666666"/>
                </a:solidFill>
                <a:latin typeface="Open Sans"/>
                <a:ea typeface="Open Sans"/>
                <a:cs typeface="Open Sans"/>
                <a:sym typeface="Open Sans"/>
              </a:rPr>
              <a:t>‹#›</a:t>
            </a:fld>
            <a:endParaRPr b="0" i="0" sz="700" u="none" cap="none" strike="noStrike">
              <a:solidFill>
                <a:srgbClr val="666666"/>
              </a:solidFill>
              <a:latin typeface="Titillium Web"/>
              <a:ea typeface="Titillium Web"/>
              <a:cs typeface="Titillium Web"/>
              <a:sym typeface="Titillium Web"/>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2">
  <p:cSld name="TITLE_3">
    <p:spTree>
      <p:nvGrpSpPr>
        <p:cNvPr id="88" name="Shape 88"/>
        <p:cNvGrpSpPr/>
        <p:nvPr/>
      </p:nvGrpSpPr>
      <p:grpSpPr>
        <a:xfrm>
          <a:off x="0" y="0"/>
          <a:ext cx="0" cy="0"/>
          <a:chOff x="0" y="0"/>
          <a:chExt cx="0" cy="0"/>
        </a:xfrm>
      </p:grpSpPr>
      <p:sp>
        <p:nvSpPr>
          <p:cNvPr id="89" name="Google Shape;89;p24"/>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90" name="Google Shape;90;p24"/>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91" name="Google Shape;91;p24"/>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2" name="Shape 92"/>
        <p:cNvGrpSpPr/>
        <p:nvPr/>
      </p:nvGrpSpPr>
      <p:grpSpPr>
        <a:xfrm>
          <a:off x="0" y="0"/>
          <a:ext cx="0" cy="0"/>
          <a:chOff x="0" y="0"/>
          <a:chExt cx="0" cy="0"/>
        </a:xfrm>
      </p:grpSpPr>
      <p:sp>
        <p:nvSpPr>
          <p:cNvPr id="93" name="Google Shape;93;p25"/>
          <p:cNvSpPr txBox="1"/>
          <p:nvPr/>
        </p:nvSpPr>
        <p:spPr>
          <a:xfrm>
            <a:off x="305166" y="4861592"/>
            <a:ext cx="356100" cy="222900"/>
          </a:xfrm>
          <a:prstGeom prst="rect">
            <a:avLst/>
          </a:prstGeom>
          <a:noFill/>
          <a:ln>
            <a:noFill/>
          </a:ln>
        </p:spPr>
        <p:txBody>
          <a:bodyPr anchorCtr="0" anchor="t" bIns="31525" lIns="31525" spcFirstLastPara="1" rIns="31525" wrap="square" tIns="31525">
            <a:noAutofit/>
          </a:bodyPr>
          <a:lstStyle/>
          <a:p>
            <a:pPr indent="0" lvl="0" marL="0" marR="0" rtl="0" algn="ctr">
              <a:lnSpc>
                <a:spcPct val="100000"/>
              </a:lnSpc>
              <a:spcBef>
                <a:spcPts val="0"/>
              </a:spcBef>
              <a:spcAft>
                <a:spcPts val="0"/>
              </a:spcAft>
              <a:buClr>
                <a:srgbClr val="000000"/>
              </a:buClr>
              <a:buSzPts val="700"/>
              <a:buFont typeface="Arial"/>
              <a:buNone/>
            </a:pPr>
            <a:fld id="{00000000-1234-1234-1234-123412341234}" type="slidenum">
              <a:rPr b="0" i="0" lang="en" sz="700" u="none" cap="none" strike="noStrike">
                <a:solidFill>
                  <a:srgbClr val="666666"/>
                </a:solidFill>
                <a:latin typeface="Open Sans"/>
                <a:ea typeface="Open Sans"/>
                <a:cs typeface="Open Sans"/>
                <a:sym typeface="Open Sans"/>
              </a:rPr>
              <a:t>‹#›</a:t>
            </a:fld>
            <a:endParaRPr b="0" i="0" sz="700" u="none" cap="none" strike="noStrike">
              <a:solidFill>
                <a:srgbClr val="666666"/>
              </a:solidFill>
              <a:latin typeface="Titillium Web"/>
              <a:ea typeface="Titillium Web"/>
              <a:cs typeface="Titillium Web"/>
              <a:sym typeface="Titillium Web"/>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Image Left">
  <p:cSld name="1 Column, Image Left 2">
    <p:spTree>
      <p:nvGrpSpPr>
        <p:cNvPr id="94" name="Shape 94"/>
        <p:cNvGrpSpPr/>
        <p:nvPr/>
      </p:nvGrpSpPr>
      <p:grpSpPr>
        <a:xfrm>
          <a:off x="0" y="0"/>
          <a:ext cx="0" cy="0"/>
          <a:chOff x="0" y="0"/>
          <a:chExt cx="0" cy="0"/>
        </a:xfrm>
      </p:grpSpPr>
      <p:sp>
        <p:nvSpPr>
          <p:cNvPr id="95" name="Google Shape;95;p26"/>
          <p:cNvSpPr/>
          <p:nvPr>
            <p:ph idx="2" type="pic"/>
          </p:nvPr>
        </p:nvSpPr>
        <p:spPr>
          <a:xfrm rot="-2700000">
            <a:off x="-1755050" y="2389559"/>
            <a:ext cx="5530282" cy="5513736"/>
          </a:xfrm>
          <a:prstGeom prst="rect">
            <a:avLst/>
          </a:prstGeom>
          <a:noFill/>
          <a:ln cap="flat" cmpd="sng" w="9525">
            <a:solidFill>
              <a:srgbClr val="F39019"/>
            </a:solidFill>
            <a:prstDash val="solid"/>
            <a:round/>
            <a:headEnd len="sm" w="sm" type="none"/>
            <a:tailEnd len="sm" w="sm" type="none"/>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96" name="Google Shape;96;p26"/>
          <p:cNvSpPr txBox="1"/>
          <p:nvPr>
            <p:ph idx="1" type="body"/>
          </p:nvPr>
        </p:nvSpPr>
        <p:spPr>
          <a:xfrm>
            <a:off x="3630383" y="1378188"/>
            <a:ext cx="4815000" cy="2913600"/>
          </a:xfrm>
          <a:prstGeom prst="rect">
            <a:avLst/>
          </a:prstGeom>
          <a:noFill/>
          <a:ln>
            <a:noFill/>
          </a:ln>
        </p:spPr>
        <p:txBody>
          <a:bodyPr anchorCtr="0" anchor="t" bIns="0" lIns="0" spcFirstLastPara="1" rIns="0" wrap="square" tIns="0">
            <a:noAutofit/>
          </a:bodyPr>
          <a:lstStyle>
            <a:lvl1pPr indent="-228600" lvl="0" marL="457200" rtl="0" algn="l">
              <a:lnSpc>
                <a:spcPct val="110000"/>
              </a:lnSpc>
              <a:spcBef>
                <a:spcPts val="800"/>
              </a:spcBef>
              <a:spcAft>
                <a:spcPts val="0"/>
              </a:spcAft>
              <a:buClr>
                <a:srgbClr val="4C4F54"/>
              </a:buClr>
              <a:buSzPts val="800"/>
              <a:buFont typeface="Open Sans"/>
              <a:buNone/>
              <a:defRPr sz="800">
                <a:solidFill>
                  <a:srgbClr val="4C4F54"/>
                </a:solidFill>
                <a:latin typeface="Open Sans"/>
                <a:ea typeface="Open Sans"/>
                <a:cs typeface="Open Sans"/>
                <a:sym typeface="Open Sans"/>
              </a:defRPr>
            </a:lvl1pPr>
            <a:lvl2pPr indent="-228600" lvl="1" marL="914400" rtl="0" algn="l">
              <a:lnSpc>
                <a:spcPct val="110000"/>
              </a:lnSpc>
              <a:spcBef>
                <a:spcPts val="400"/>
              </a:spcBef>
              <a:spcAft>
                <a:spcPts val="0"/>
              </a:spcAft>
              <a:buClr>
                <a:srgbClr val="F68D2C"/>
              </a:buClr>
              <a:buSzPts val="1100"/>
              <a:buFont typeface="Montserrat Medium"/>
              <a:buNone/>
              <a:defRPr sz="1100">
                <a:solidFill>
                  <a:srgbClr val="F68D2C"/>
                </a:solidFill>
                <a:latin typeface="Montserrat Medium"/>
                <a:ea typeface="Montserrat Medium"/>
                <a:cs typeface="Montserrat Medium"/>
                <a:sym typeface="Montserrat Medium"/>
              </a:defRPr>
            </a:lvl2pPr>
            <a:lvl3pPr indent="-228600" lvl="2" marL="1371600" rtl="0" algn="l">
              <a:lnSpc>
                <a:spcPct val="110000"/>
              </a:lnSpc>
              <a:spcBef>
                <a:spcPts val="800"/>
              </a:spcBef>
              <a:spcAft>
                <a:spcPts val="0"/>
              </a:spcAft>
              <a:buClr>
                <a:srgbClr val="4C4F54"/>
              </a:buClr>
              <a:buSzPts val="1100"/>
              <a:buFont typeface="Montserrat Light"/>
              <a:buNone/>
              <a:defRPr sz="1100">
                <a:solidFill>
                  <a:srgbClr val="4C4F54"/>
                </a:solidFill>
                <a:latin typeface="Montserrat Light"/>
                <a:ea typeface="Montserrat Light"/>
                <a:cs typeface="Montserrat Light"/>
                <a:sym typeface="Montserrat Light"/>
              </a:defRPr>
            </a:lvl3pPr>
            <a:lvl4pPr indent="-228600" lvl="3" marL="1828800" rtl="0" algn="l">
              <a:lnSpc>
                <a:spcPct val="100000"/>
              </a:lnSpc>
              <a:spcBef>
                <a:spcPts val="400"/>
              </a:spcBef>
              <a:spcAft>
                <a:spcPts val="0"/>
              </a:spcAft>
              <a:buClr>
                <a:srgbClr val="F68D2C"/>
              </a:buClr>
              <a:buSzPts val="900"/>
              <a:buFont typeface="Montserrat Medium"/>
              <a:buNone/>
              <a:defRPr sz="900" cap="none">
                <a:solidFill>
                  <a:srgbClr val="F68D2C"/>
                </a:solidFill>
                <a:latin typeface="Montserrat Medium"/>
                <a:ea typeface="Montserrat Medium"/>
                <a:cs typeface="Montserrat Medium"/>
                <a:sym typeface="Montserrat Medium"/>
              </a:defRPr>
            </a:lvl4pPr>
            <a:lvl5pPr indent="-228600" lvl="4" marL="2286000" rtl="0" algn="l">
              <a:lnSpc>
                <a:spcPct val="100000"/>
              </a:lnSpc>
              <a:spcBef>
                <a:spcPts val="400"/>
              </a:spcBef>
              <a:spcAft>
                <a:spcPts val="0"/>
              </a:spcAft>
              <a:buClr>
                <a:srgbClr val="53585F"/>
              </a:buClr>
              <a:buSzPts val="900"/>
              <a:buFont typeface="Montserrat Medium"/>
              <a:buNone/>
              <a:defRPr sz="900" cap="none">
                <a:solidFill>
                  <a:srgbClr val="53585F"/>
                </a:solidFill>
                <a:latin typeface="Montserrat Medium"/>
                <a:ea typeface="Montserrat Medium"/>
                <a:cs typeface="Montserrat Medium"/>
                <a:sym typeface="Montserrat Medium"/>
              </a:defRPr>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97" name="Google Shape;97;p26"/>
          <p:cNvSpPr txBox="1"/>
          <p:nvPr>
            <p:ph type="title"/>
          </p:nvPr>
        </p:nvSpPr>
        <p:spPr>
          <a:xfrm>
            <a:off x="3616129" y="802917"/>
            <a:ext cx="5748600" cy="210300"/>
          </a:xfrm>
          <a:prstGeom prst="rect">
            <a:avLst/>
          </a:prstGeom>
          <a:noFill/>
          <a:ln>
            <a:noFill/>
          </a:ln>
        </p:spPr>
        <p:txBody>
          <a:bodyPr anchorCtr="0" anchor="t" bIns="0" lIns="0" spcFirstLastPara="1" rIns="0" wrap="square" tIns="0">
            <a:noAutofit/>
          </a:bodyPr>
          <a:lstStyle>
            <a:lvl1pPr lvl="0" rtl="0" algn="l">
              <a:lnSpc>
                <a:spcPct val="100000"/>
              </a:lnSpc>
              <a:spcBef>
                <a:spcPts val="600"/>
              </a:spcBef>
              <a:spcAft>
                <a:spcPts val="0"/>
              </a:spcAft>
              <a:buClr>
                <a:srgbClr val="53585F"/>
              </a:buClr>
              <a:buSzPts val="1500"/>
              <a:buFont typeface="Montserrat Light"/>
              <a:buNone/>
              <a:defRPr sz="1500" cap="none">
                <a:solidFill>
                  <a:srgbClr val="53585F"/>
                </a:solidFill>
                <a:latin typeface="Montserrat Light"/>
                <a:ea typeface="Montserrat Light"/>
                <a:cs typeface="Montserrat Light"/>
                <a:sym typeface="Montserrat Light"/>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98" name="Google Shape;98;p26"/>
          <p:cNvSpPr txBox="1"/>
          <p:nvPr>
            <p:ph idx="12" type="sldNum"/>
          </p:nvPr>
        </p:nvSpPr>
        <p:spPr>
          <a:xfrm>
            <a:off x="8843856" y="4861610"/>
            <a:ext cx="126300" cy="136200"/>
          </a:xfrm>
          <a:prstGeom prst="rect">
            <a:avLst/>
          </a:prstGeom>
          <a:noFill/>
          <a:ln>
            <a:noFill/>
          </a:ln>
        </p:spPr>
        <p:txBody>
          <a:bodyPr anchorCtr="0" anchor="t" bIns="25225" lIns="25225" spcFirstLastPara="1" rIns="25225" wrap="square" tIns="25225">
            <a:noAutofit/>
          </a:bodyPr>
          <a:lstStyle>
            <a:lvl1pPr indent="0" lvl="0"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1pPr>
            <a:lvl2pPr indent="0" lvl="1"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2pPr>
            <a:lvl3pPr indent="0" lvl="2"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3pPr>
            <a:lvl4pPr indent="0" lvl="3"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4pPr>
            <a:lvl5pPr indent="0" lvl="4"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5pPr>
            <a:lvl6pPr indent="0" lvl="5"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6pPr>
            <a:lvl7pPr indent="0" lvl="6"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7pPr>
            <a:lvl8pPr indent="0" lvl="7"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8pPr>
            <a:lvl9pPr indent="0" lvl="8" marL="0" marR="0" rtl="0" algn="ctr">
              <a:lnSpc>
                <a:spcPct val="100000"/>
              </a:lnSpc>
              <a:spcBef>
                <a:spcPts val="0"/>
              </a:spcBef>
              <a:spcAft>
                <a:spcPts val="0"/>
              </a:spcAft>
              <a:buClr>
                <a:srgbClr val="FFFFFF"/>
              </a:buClr>
              <a:buSzPts val="500"/>
              <a:buFont typeface="Montserrat"/>
              <a:buNone/>
              <a:defRPr b="1" i="0" sz="500" u="none" cap="none" strike="noStrike">
                <a:solidFill>
                  <a:srgbClr val="FFFFFF"/>
                </a:solidFill>
                <a:latin typeface="Montserrat"/>
                <a:ea typeface="Montserrat"/>
                <a:cs typeface="Montserrat"/>
                <a:sym typeface="Montserrat"/>
              </a:defRPr>
            </a:lvl9pPr>
          </a:lstStyle>
          <a:p>
            <a:pPr indent="0" lvl="0" marL="0" rtl="0" algn="ctr">
              <a:spcBef>
                <a:spcPts val="0"/>
              </a:spcBef>
              <a:spcAft>
                <a:spcPts val="0"/>
              </a:spcAft>
              <a:buNone/>
            </a:pPr>
            <a:fld id="{00000000-1234-1234-1234-123412341234}" type="slidenum">
              <a:rPr lang="en"/>
              <a:t>‹#›</a:t>
            </a:fld>
            <a:endParaRPr b="0" sz="900">
              <a:solidFill>
                <a:srgbClr val="000000"/>
              </a:solidFill>
              <a:latin typeface="Helvetica Neue Light"/>
              <a:ea typeface="Helvetica Neue Light"/>
              <a:cs typeface="Helvetica Neue Light"/>
              <a:sym typeface="Helvetica Neue Light"/>
            </a:endParaRPr>
          </a:p>
        </p:txBody>
      </p:sp>
      <p:pic>
        <p:nvPicPr>
          <p:cNvPr descr="Image" id="99" name="Google Shape;99;p26"/>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100" name="Shape 100"/>
        <p:cNvGrpSpPr/>
        <p:nvPr/>
      </p:nvGrpSpPr>
      <p:grpSpPr>
        <a:xfrm>
          <a:off x="0" y="0"/>
          <a:ext cx="0" cy="0"/>
          <a:chOff x="0" y="0"/>
          <a:chExt cx="0" cy="0"/>
        </a:xfrm>
      </p:grpSpPr>
      <p:sp>
        <p:nvSpPr>
          <p:cNvPr id="101" name="Google Shape;101;p27"/>
          <p:cNvSpPr/>
          <p:nvPr>
            <p:ph idx="2" type="pic"/>
          </p:nvPr>
        </p:nvSpPr>
        <p:spPr>
          <a:xfrm>
            <a:off x="1172238" y="252413"/>
            <a:ext cx="6801000" cy="32766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02" name="Google Shape;102;p27"/>
          <p:cNvSpPr txBox="1"/>
          <p:nvPr>
            <p:ph type="title"/>
          </p:nvPr>
        </p:nvSpPr>
        <p:spPr>
          <a:xfrm>
            <a:off x="238125" y="3567113"/>
            <a:ext cx="8667600" cy="7524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03" name="Google Shape;103;p27"/>
          <p:cNvSpPr txBox="1"/>
          <p:nvPr>
            <p:ph idx="1" type="body"/>
          </p:nvPr>
        </p:nvSpPr>
        <p:spPr>
          <a:xfrm>
            <a:off x="238125" y="4291013"/>
            <a:ext cx="86676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04" name="Google Shape;104;p27"/>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p:cSld name="Title - Center">
    <p:spTree>
      <p:nvGrpSpPr>
        <p:cNvPr id="105" name="Shape 105"/>
        <p:cNvGrpSpPr/>
        <p:nvPr/>
      </p:nvGrpSpPr>
      <p:grpSpPr>
        <a:xfrm>
          <a:off x="0" y="0"/>
          <a:ext cx="0" cy="0"/>
          <a:chOff x="0" y="0"/>
          <a:chExt cx="0" cy="0"/>
        </a:xfrm>
      </p:grpSpPr>
      <p:sp>
        <p:nvSpPr>
          <p:cNvPr id="106" name="Google Shape;106;p28"/>
          <p:cNvSpPr txBox="1"/>
          <p:nvPr>
            <p:ph type="title"/>
          </p:nvPr>
        </p:nvSpPr>
        <p:spPr>
          <a:xfrm>
            <a:off x="666750" y="1700213"/>
            <a:ext cx="7810500" cy="1743000"/>
          </a:xfrm>
          <a:prstGeom prst="rect">
            <a:avLst/>
          </a:prstGeom>
          <a:noFill/>
          <a:ln>
            <a:noFill/>
          </a:ln>
        </p:spPr>
        <p:txBody>
          <a:bodyPr anchorCtr="0" anchor="ctr"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07" name="Google Shape;107;p28"/>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spTree>
      <p:nvGrpSpPr>
        <p:cNvPr id="108" name="Shape 108"/>
        <p:cNvGrpSpPr/>
        <p:nvPr/>
      </p:nvGrpSpPr>
      <p:grpSpPr>
        <a:xfrm>
          <a:off x="0" y="0"/>
          <a:ext cx="0" cy="0"/>
          <a:chOff x="0" y="0"/>
          <a:chExt cx="0" cy="0"/>
        </a:xfrm>
      </p:grpSpPr>
      <p:sp>
        <p:nvSpPr>
          <p:cNvPr id="109" name="Google Shape;109;p29"/>
          <p:cNvSpPr/>
          <p:nvPr>
            <p:ph idx="2" type="pic"/>
          </p:nvPr>
        </p:nvSpPr>
        <p:spPr>
          <a:xfrm>
            <a:off x="4937242" y="357188"/>
            <a:ext cx="3571800" cy="43005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10" name="Google Shape;110;p29"/>
          <p:cNvSpPr txBox="1"/>
          <p:nvPr>
            <p:ph type="title"/>
          </p:nvPr>
        </p:nvSpPr>
        <p:spPr>
          <a:xfrm>
            <a:off x="619125" y="357188"/>
            <a:ext cx="3833700" cy="20811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3200"/>
              <a:buFont typeface="Helvetica Neue"/>
              <a:buNone/>
              <a:defRPr sz="3200"/>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11" name="Google Shape;111;p29"/>
          <p:cNvSpPr txBox="1"/>
          <p:nvPr>
            <p:ph idx="1" type="body"/>
          </p:nvPr>
        </p:nvSpPr>
        <p:spPr>
          <a:xfrm>
            <a:off x="619125" y="2447925"/>
            <a:ext cx="3833700" cy="21480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12" name="Google Shape;112;p29"/>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113" name="Shape 113"/>
        <p:cNvGrpSpPr/>
        <p:nvPr/>
      </p:nvGrpSpPr>
      <p:grpSpPr>
        <a:xfrm>
          <a:off x="0" y="0"/>
          <a:ext cx="0" cy="0"/>
          <a:chOff x="0" y="0"/>
          <a:chExt cx="0" cy="0"/>
        </a:xfrm>
      </p:grpSpPr>
      <p:sp>
        <p:nvSpPr>
          <p:cNvPr id="114" name="Google Shape;114;p30"/>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15" name="Google Shape;115;p30"/>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116" name="Shape 116"/>
        <p:cNvGrpSpPr/>
        <p:nvPr/>
      </p:nvGrpSpPr>
      <p:grpSpPr>
        <a:xfrm>
          <a:off x="0" y="0"/>
          <a:ext cx="0" cy="0"/>
          <a:chOff x="0" y="0"/>
          <a:chExt cx="0" cy="0"/>
        </a:xfrm>
      </p:grpSpPr>
      <p:sp>
        <p:nvSpPr>
          <p:cNvPr id="117" name="Google Shape;117;p31"/>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18" name="Google Shape;118;p31"/>
          <p:cNvSpPr txBox="1"/>
          <p:nvPr>
            <p:ph idx="1" type="body"/>
          </p:nvPr>
        </p:nvSpPr>
        <p:spPr>
          <a:xfrm>
            <a:off x="633413" y="1181100"/>
            <a:ext cx="7877100" cy="3486000"/>
          </a:xfrm>
          <a:prstGeom prst="rect">
            <a:avLst/>
          </a:prstGeom>
          <a:noFill/>
          <a:ln>
            <a:noFill/>
          </a:ln>
        </p:spPr>
        <p:txBody>
          <a:bodyPr anchorCtr="0" anchor="ctr" bIns="19050" lIns="19050" spcFirstLastPara="1" rIns="19050" wrap="square" tIns="19050">
            <a:noAutofit/>
          </a:bodyPr>
          <a:lstStyle>
            <a:lvl1pPr indent="-374650" lvl="0" marL="457200" rtl="0" algn="l">
              <a:lnSpc>
                <a:spcPct val="100000"/>
              </a:lnSpc>
              <a:spcBef>
                <a:spcPts val="2200"/>
              </a:spcBef>
              <a:spcAft>
                <a:spcPts val="0"/>
              </a:spcAft>
              <a:buClr>
                <a:srgbClr val="000000"/>
              </a:buClr>
              <a:buSzPts val="2300"/>
              <a:buFont typeface="Helvetica Neue"/>
              <a:buChar char="•"/>
              <a:defRPr sz="1800"/>
            </a:lvl1pPr>
            <a:lvl2pPr indent="-374650" lvl="1" marL="914400" rtl="0" algn="l">
              <a:lnSpc>
                <a:spcPct val="100000"/>
              </a:lnSpc>
              <a:spcBef>
                <a:spcPts val="2200"/>
              </a:spcBef>
              <a:spcAft>
                <a:spcPts val="0"/>
              </a:spcAft>
              <a:buClr>
                <a:srgbClr val="000000"/>
              </a:buClr>
              <a:buSzPts val="2300"/>
              <a:buFont typeface="Helvetica Neue"/>
              <a:buChar char="•"/>
              <a:defRPr sz="1800"/>
            </a:lvl2pPr>
            <a:lvl3pPr indent="-374650" lvl="2" marL="1371600" rtl="0" algn="l">
              <a:lnSpc>
                <a:spcPct val="100000"/>
              </a:lnSpc>
              <a:spcBef>
                <a:spcPts val="2200"/>
              </a:spcBef>
              <a:spcAft>
                <a:spcPts val="0"/>
              </a:spcAft>
              <a:buClr>
                <a:srgbClr val="000000"/>
              </a:buClr>
              <a:buSzPts val="2300"/>
              <a:buFont typeface="Helvetica Neue"/>
              <a:buChar char="•"/>
              <a:defRPr sz="1800"/>
            </a:lvl3pPr>
            <a:lvl4pPr indent="-374650" lvl="3" marL="1828800" rtl="0" algn="l">
              <a:lnSpc>
                <a:spcPct val="100000"/>
              </a:lnSpc>
              <a:spcBef>
                <a:spcPts val="2200"/>
              </a:spcBef>
              <a:spcAft>
                <a:spcPts val="0"/>
              </a:spcAft>
              <a:buClr>
                <a:srgbClr val="000000"/>
              </a:buClr>
              <a:buSzPts val="2300"/>
              <a:buFont typeface="Helvetica Neue"/>
              <a:buChar char="•"/>
              <a:defRPr sz="1800"/>
            </a:lvl4pPr>
            <a:lvl5pPr indent="-374650" lvl="4" marL="2286000" rtl="0" algn="l">
              <a:lnSpc>
                <a:spcPct val="100000"/>
              </a:lnSpc>
              <a:spcBef>
                <a:spcPts val="2200"/>
              </a:spcBef>
              <a:spcAft>
                <a:spcPts val="0"/>
              </a:spcAft>
              <a:buClr>
                <a:srgbClr val="000000"/>
              </a:buClr>
              <a:buSzPts val="2300"/>
              <a:buFont typeface="Helvetica Neue"/>
              <a:buChar char="•"/>
              <a:defRPr sz="18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19" name="Google Shape;119;p31"/>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p:cSld name="Title, Bullets &amp; Photo">
    <p:spTree>
      <p:nvGrpSpPr>
        <p:cNvPr id="120" name="Shape 120"/>
        <p:cNvGrpSpPr/>
        <p:nvPr/>
      </p:nvGrpSpPr>
      <p:grpSpPr>
        <a:xfrm>
          <a:off x="0" y="0"/>
          <a:ext cx="0" cy="0"/>
          <a:chOff x="0" y="0"/>
          <a:chExt cx="0" cy="0"/>
        </a:xfrm>
      </p:grpSpPr>
      <p:sp>
        <p:nvSpPr>
          <p:cNvPr id="121" name="Google Shape;121;p32"/>
          <p:cNvSpPr/>
          <p:nvPr>
            <p:ph idx="2" type="pic"/>
          </p:nvPr>
        </p:nvSpPr>
        <p:spPr>
          <a:xfrm>
            <a:off x="4938713" y="1181100"/>
            <a:ext cx="3571800" cy="34860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22" name="Google Shape;122;p32"/>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23" name="Google Shape;123;p32"/>
          <p:cNvSpPr txBox="1"/>
          <p:nvPr>
            <p:ph idx="1" type="body"/>
          </p:nvPr>
        </p:nvSpPr>
        <p:spPr>
          <a:xfrm>
            <a:off x="633413" y="1181100"/>
            <a:ext cx="3833700" cy="3486000"/>
          </a:xfrm>
          <a:prstGeom prst="rect">
            <a:avLst/>
          </a:prstGeom>
          <a:noFill/>
          <a:ln>
            <a:noFill/>
          </a:ln>
        </p:spPr>
        <p:txBody>
          <a:bodyPr anchorCtr="0" anchor="ctr" bIns="19050" lIns="19050" spcFirstLastPara="1" rIns="19050" wrap="square" tIns="19050">
            <a:noAutofit/>
          </a:bodyPr>
          <a:lstStyle>
            <a:lvl1pPr indent="-342900" lvl="0" marL="457200" rtl="0" algn="l">
              <a:lnSpc>
                <a:spcPct val="100000"/>
              </a:lnSpc>
              <a:spcBef>
                <a:spcPts val="1700"/>
              </a:spcBef>
              <a:spcAft>
                <a:spcPts val="0"/>
              </a:spcAft>
              <a:buClr>
                <a:srgbClr val="000000"/>
              </a:buClr>
              <a:buSzPts val="1800"/>
              <a:buFont typeface="Helvetica Neue"/>
              <a:buChar char="•"/>
              <a:defRPr sz="1400"/>
            </a:lvl1pPr>
            <a:lvl2pPr indent="-342900" lvl="1" marL="914400" rtl="0" algn="l">
              <a:lnSpc>
                <a:spcPct val="100000"/>
              </a:lnSpc>
              <a:spcBef>
                <a:spcPts val="1700"/>
              </a:spcBef>
              <a:spcAft>
                <a:spcPts val="0"/>
              </a:spcAft>
              <a:buClr>
                <a:srgbClr val="000000"/>
              </a:buClr>
              <a:buSzPts val="1800"/>
              <a:buFont typeface="Helvetica Neue"/>
              <a:buChar char="•"/>
              <a:defRPr sz="1400"/>
            </a:lvl2pPr>
            <a:lvl3pPr indent="-342900" lvl="2" marL="1371600" rtl="0" algn="l">
              <a:lnSpc>
                <a:spcPct val="100000"/>
              </a:lnSpc>
              <a:spcBef>
                <a:spcPts val="1700"/>
              </a:spcBef>
              <a:spcAft>
                <a:spcPts val="0"/>
              </a:spcAft>
              <a:buClr>
                <a:srgbClr val="000000"/>
              </a:buClr>
              <a:buSzPts val="1800"/>
              <a:buFont typeface="Helvetica Neue"/>
              <a:buChar char="•"/>
              <a:defRPr sz="1400"/>
            </a:lvl3pPr>
            <a:lvl4pPr indent="-342900" lvl="3" marL="1828800" rtl="0" algn="l">
              <a:lnSpc>
                <a:spcPct val="100000"/>
              </a:lnSpc>
              <a:spcBef>
                <a:spcPts val="1700"/>
              </a:spcBef>
              <a:spcAft>
                <a:spcPts val="0"/>
              </a:spcAft>
              <a:buClr>
                <a:srgbClr val="000000"/>
              </a:buClr>
              <a:buSzPts val="1800"/>
              <a:buFont typeface="Helvetica Neue"/>
              <a:buChar char="•"/>
              <a:defRPr sz="1400"/>
            </a:lvl4pPr>
            <a:lvl5pPr indent="-342900" lvl="4" marL="2286000" rtl="0" algn="l">
              <a:lnSpc>
                <a:spcPct val="100000"/>
              </a:lnSpc>
              <a:spcBef>
                <a:spcPts val="1700"/>
              </a:spcBef>
              <a:spcAft>
                <a:spcPts val="0"/>
              </a:spcAft>
              <a:buClr>
                <a:srgbClr val="000000"/>
              </a:buClr>
              <a:buSzPts val="1800"/>
              <a:buFont typeface="Helvetica Neue"/>
              <a:buChar char="•"/>
              <a:defRPr sz="14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24" name="Google Shape;124;p32"/>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125" name="Shape 125"/>
        <p:cNvGrpSpPr/>
        <p:nvPr/>
      </p:nvGrpSpPr>
      <p:grpSpPr>
        <a:xfrm>
          <a:off x="0" y="0"/>
          <a:ext cx="0" cy="0"/>
          <a:chOff x="0" y="0"/>
          <a:chExt cx="0" cy="0"/>
        </a:xfrm>
      </p:grpSpPr>
      <p:sp>
        <p:nvSpPr>
          <p:cNvPr id="126" name="Google Shape;126;p33"/>
          <p:cNvSpPr txBox="1"/>
          <p:nvPr>
            <p:ph idx="1" type="body"/>
          </p:nvPr>
        </p:nvSpPr>
        <p:spPr>
          <a:xfrm>
            <a:off x="633413" y="666750"/>
            <a:ext cx="7877100" cy="3810000"/>
          </a:xfrm>
          <a:prstGeom prst="rect">
            <a:avLst/>
          </a:prstGeom>
          <a:noFill/>
          <a:ln>
            <a:noFill/>
          </a:ln>
        </p:spPr>
        <p:txBody>
          <a:bodyPr anchorCtr="0" anchor="ctr" bIns="19050" lIns="19050" spcFirstLastPara="1" rIns="19050" wrap="square" tIns="19050">
            <a:noAutofit/>
          </a:bodyPr>
          <a:lstStyle>
            <a:lvl1pPr indent="-374650" lvl="0" marL="457200" rtl="0" algn="l">
              <a:lnSpc>
                <a:spcPct val="100000"/>
              </a:lnSpc>
              <a:spcBef>
                <a:spcPts val="2200"/>
              </a:spcBef>
              <a:spcAft>
                <a:spcPts val="0"/>
              </a:spcAft>
              <a:buClr>
                <a:srgbClr val="000000"/>
              </a:buClr>
              <a:buSzPts val="2300"/>
              <a:buFont typeface="Helvetica Neue"/>
              <a:buChar char="•"/>
              <a:defRPr sz="1800"/>
            </a:lvl1pPr>
            <a:lvl2pPr indent="-374650" lvl="1" marL="914400" rtl="0" algn="l">
              <a:lnSpc>
                <a:spcPct val="100000"/>
              </a:lnSpc>
              <a:spcBef>
                <a:spcPts val="2200"/>
              </a:spcBef>
              <a:spcAft>
                <a:spcPts val="0"/>
              </a:spcAft>
              <a:buClr>
                <a:srgbClr val="000000"/>
              </a:buClr>
              <a:buSzPts val="2300"/>
              <a:buFont typeface="Helvetica Neue"/>
              <a:buChar char="•"/>
              <a:defRPr sz="1800"/>
            </a:lvl2pPr>
            <a:lvl3pPr indent="-374650" lvl="2" marL="1371600" rtl="0" algn="l">
              <a:lnSpc>
                <a:spcPct val="100000"/>
              </a:lnSpc>
              <a:spcBef>
                <a:spcPts val="2200"/>
              </a:spcBef>
              <a:spcAft>
                <a:spcPts val="0"/>
              </a:spcAft>
              <a:buClr>
                <a:srgbClr val="000000"/>
              </a:buClr>
              <a:buSzPts val="2300"/>
              <a:buFont typeface="Helvetica Neue"/>
              <a:buChar char="•"/>
              <a:defRPr sz="1800"/>
            </a:lvl3pPr>
            <a:lvl4pPr indent="-374650" lvl="3" marL="1828800" rtl="0" algn="l">
              <a:lnSpc>
                <a:spcPct val="100000"/>
              </a:lnSpc>
              <a:spcBef>
                <a:spcPts val="2200"/>
              </a:spcBef>
              <a:spcAft>
                <a:spcPts val="0"/>
              </a:spcAft>
              <a:buClr>
                <a:srgbClr val="000000"/>
              </a:buClr>
              <a:buSzPts val="2300"/>
              <a:buFont typeface="Helvetica Neue"/>
              <a:buChar char="•"/>
              <a:defRPr sz="1800"/>
            </a:lvl4pPr>
            <a:lvl5pPr indent="-374650" lvl="4" marL="2286000" rtl="0" algn="l">
              <a:lnSpc>
                <a:spcPct val="100000"/>
              </a:lnSpc>
              <a:spcBef>
                <a:spcPts val="2200"/>
              </a:spcBef>
              <a:spcAft>
                <a:spcPts val="0"/>
              </a:spcAft>
              <a:buClr>
                <a:srgbClr val="000000"/>
              </a:buClr>
              <a:buSzPts val="2300"/>
              <a:buFont typeface="Helvetica Neue"/>
              <a:buChar char="•"/>
              <a:defRPr sz="18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27" name="Google Shape;127;p33"/>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128" name="Shape 128"/>
        <p:cNvGrpSpPr/>
        <p:nvPr/>
      </p:nvGrpSpPr>
      <p:grpSpPr>
        <a:xfrm>
          <a:off x="0" y="0"/>
          <a:ext cx="0" cy="0"/>
          <a:chOff x="0" y="0"/>
          <a:chExt cx="0" cy="0"/>
        </a:xfrm>
      </p:grpSpPr>
      <p:sp>
        <p:nvSpPr>
          <p:cNvPr id="129" name="Google Shape;129;p34"/>
          <p:cNvSpPr/>
          <p:nvPr>
            <p:ph idx="2" type="pic"/>
          </p:nvPr>
        </p:nvSpPr>
        <p:spPr>
          <a:xfrm>
            <a:off x="5910263" y="2643188"/>
            <a:ext cx="2776500" cy="20811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30" name="Google Shape;130;p34"/>
          <p:cNvSpPr/>
          <p:nvPr>
            <p:ph idx="3" type="pic"/>
          </p:nvPr>
        </p:nvSpPr>
        <p:spPr>
          <a:xfrm>
            <a:off x="5910263" y="423863"/>
            <a:ext cx="2776500" cy="20811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31" name="Google Shape;131;p34"/>
          <p:cNvSpPr/>
          <p:nvPr>
            <p:ph idx="4" type="pic"/>
          </p:nvPr>
        </p:nvSpPr>
        <p:spPr>
          <a:xfrm>
            <a:off x="452438" y="423863"/>
            <a:ext cx="5315100" cy="4300500"/>
          </a:xfrm>
          <a:prstGeom prst="rect">
            <a:avLst/>
          </a:prstGeom>
          <a:noFill/>
          <a:ln>
            <a:noFill/>
          </a:ln>
        </p:spPr>
        <p:txBody>
          <a:bodyPr anchorCtr="0" anchor="t" bIns="17150" lIns="34275" spcFirstLastPara="1" rIns="34275" wrap="square" tIns="17150">
            <a:noAutofit/>
          </a:bodyPr>
          <a:lstStyle>
            <a:lvl1pPr lvl="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132" name="Google Shape;132;p34"/>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33" name="Shape 133"/>
        <p:cNvGrpSpPr/>
        <p:nvPr/>
      </p:nvGrpSpPr>
      <p:grpSpPr>
        <a:xfrm>
          <a:off x="0" y="0"/>
          <a:ext cx="0" cy="0"/>
          <a:chOff x="0" y="0"/>
          <a:chExt cx="0" cy="0"/>
        </a:xfrm>
      </p:grpSpPr>
      <p:sp>
        <p:nvSpPr>
          <p:cNvPr id="134" name="Google Shape;134;p35"/>
          <p:cNvSpPr txBox="1"/>
          <p:nvPr>
            <p:ph idx="1" type="body"/>
          </p:nvPr>
        </p:nvSpPr>
        <p:spPr>
          <a:xfrm>
            <a:off x="895350" y="3357563"/>
            <a:ext cx="7358100" cy="2196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1200"/>
              <a:buFont typeface="Helvetica Neue"/>
              <a:buNone/>
              <a:defRPr i="1" sz="1200"/>
            </a:lvl1pPr>
            <a:lvl2pPr indent="-279400" lvl="1" marL="914400" rtl="0" algn="l">
              <a:lnSpc>
                <a:spcPct val="100000"/>
              </a:lnSpc>
              <a:spcBef>
                <a:spcPts val="2200"/>
              </a:spcBef>
              <a:spcAft>
                <a:spcPts val="0"/>
              </a:spcAft>
              <a:buClr>
                <a:srgbClr val="000000"/>
              </a:buClr>
              <a:buSzPts val="800"/>
              <a:buChar char="•"/>
              <a:defRPr/>
            </a:lvl2pPr>
            <a:lvl3pPr indent="-279400" lvl="2" marL="1371600" rtl="0" algn="l">
              <a:lnSpc>
                <a:spcPct val="100000"/>
              </a:lnSpc>
              <a:spcBef>
                <a:spcPts val="2200"/>
              </a:spcBef>
              <a:spcAft>
                <a:spcPts val="0"/>
              </a:spcAft>
              <a:buClr>
                <a:srgbClr val="000000"/>
              </a:buClr>
              <a:buSzPts val="800"/>
              <a:buChar char="•"/>
              <a:defRPr/>
            </a:lvl3pPr>
            <a:lvl4pPr indent="-279400" lvl="3" marL="1828800" rtl="0" algn="l">
              <a:lnSpc>
                <a:spcPct val="100000"/>
              </a:lnSpc>
              <a:spcBef>
                <a:spcPts val="2200"/>
              </a:spcBef>
              <a:spcAft>
                <a:spcPts val="0"/>
              </a:spcAft>
              <a:buClr>
                <a:srgbClr val="000000"/>
              </a:buClr>
              <a:buSzPts val="800"/>
              <a:buChar char="•"/>
              <a:defRPr/>
            </a:lvl4pPr>
            <a:lvl5pPr indent="-279400" lvl="4" marL="2286000" rtl="0" algn="l">
              <a:lnSpc>
                <a:spcPct val="100000"/>
              </a:lnSpc>
              <a:spcBef>
                <a:spcPts val="2200"/>
              </a:spcBef>
              <a:spcAft>
                <a:spcPts val="0"/>
              </a:spcAft>
              <a:buClr>
                <a:srgbClr val="000000"/>
              </a:buClr>
              <a:buSzPts val="800"/>
              <a:buChar char="•"/>
              <a:defRPr/>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35" name="Google Shape;135;p35"/>
          <p:cNvSpPr txBox="1"/>
          <p:nvPr>
            <p:ph idx="2" type="body"/>
          </p:nvPr>
        </p:nvSpPr>
        <p:spPr>
          <a:xfrm>
            <a:off x="895350" y="2278856"/>
            <a:ext cx="7358100" cy="309600"/>
          </a:xfrm>
          <a:prstGeom prst="rect">
            <a:avLst/>
          </a:prstGeom>
          <a:noFill/>
          <a:ln>
            <a:noFill/>
          </a:ln>
        </p:spPr>
        <p:txBody>
          <a:bodyPr anchorCtr="0" anchor="ctr"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1800"/>
              <a:buFont typeface="Helvetica Neue"/>
              <a:buNone/>
              <a:defRPr sz="1800">
                <a:latin typeface="Helvetica Neue"/>
                <a:ea typeface="Helvetica Neue"/>
                <a:cs typeface="Helvetica Neue"/>
                <a:sym typeface="Helvetica Neue"/>
              </a:defRPr>
            </a:lvl1pPr>
            <a:lvl2pPr indent="-279400" lvl="1" marL="914400" rtl="0" algn="l">
              <a:lnSpc>
                <a:spcPct val="100000"/>
              </a:lnSpc>
              <a:spcBef>
                <a:spcPts val="2200"/>
              </a:spcBef>
              <a:spcAft>
                <a:spcPts val="0"/>
              </a:spcAft>
              <a:buClr>
                <a:srgbClr val="000000"/>
              </a:buClr>
              <a:buSzPts val="800"/>
              <a:buChar char="•"/>
              <a:defRPr/>
            </a:lvl2pPr>
            <a:lvl3pPr indent="-279400" lvl="2" marL="1371600" rtl="0" algn="l">
              <a:lnSpc>
                <a:spcPct val="100000"/>
              </a:lnSpc>
              <a:spcBef>
                <a:spcPts val="2200"/>
              </a:spcBef>
              <a:spcAft>
                <a:spcPts val="0"/>
              </a:spcAft>
              <a:buClr>
                <a:srgbClr val="000000"/>
              </a:buClr>
              <a:buSzPts val="800"/>
              <a:buChar char="•"/>
              <a:defRPr/>
            </a:lvl3pPr>
            <a:lvl4pPr indent="-279400" lvl="3" marL="1828800" rtl="0" algn="l">
              <a:lnSpc>
                <a:spcPct val="100000"/>
              </a:lnSpc>
              <a:spcBef>
                <a:spcPts val="2200"/>
              </a:spcBef>
              <a:spcAft>
                <a:spcPts val="0"/>
              </a:spcAft>
              <a:buClr>
                <a:srgbClr val="000000"/>
              </a:buClr>
              <a:buSzPts val="800"/>
              <a:buChar char="•"/>
              <a:defRPr/>
            </a:lvl4pPr>
            <a:lvl5pPr indent="-279400" lvl="4" marL="2286000" rtl="0" algn="l">
              <a:lnSpc>
                <a:spcPct val="100000"/>
              </a:lnSpc>
              <a:spcBef>
                <a:spcPts val="2200"/>
              </a:spcBef>
              <a:spcAft>
                <a:spcPts val="0"/>
              </a:spcAft>
              <a:buClr>
                <a:srgbClr val="000000"/>
              </a:buClr>
              <a:buSzPts val="800"/>
              <a:buChar char="•"/>
              <a:defRPr/>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36" name="Google Shape;136;p35"/>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9">
  <p:cSld name="TITLE_10">
    <p:spTree>
      <p:nvGrpSpPr>
        <p:cNvPr id="137" name="Shape 137"/>
        <p:cNvGrpSpPr/>
        <p:nvPr/>
      </p:nvGrpSpPr>
      <p:grpSpPr>
        <a:xfrm>
          <a:off x="0" y="0"/>
          <a:ext cx="0" cy="0"/>
          <a:chOff x="0" y="0"/>
          <a:chExt cx="0" cy="0"/>
        </a:xfrm>
      </p:grpSpPr>
      <p:sp>
        <p:nvSpPr>
          <p:cNvPr id="138" name="Google Shape;138;p36"/>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39" name="Google Shape;139;p36"/>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40" name="Google Shape;140;p36"/>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
        <p:nvSpPr>
          <p:cNvPr id="141" name="Google Shape;141;p36"/>
          <p:cNvSpPr txBox="1"/>
          <p:nvPr/>
        </p:nvSpPr>
        <p:spPr>
          <a:xfrm>
            <a:off x="305166" y="4861592"/>
            <a:ext cx="356100" cy="222900"/>
          </a:xfrm>
          <a:prstGeom prst="rect">
            <a:avLst/>
          </a:prstGeom>
          <a:noFill/>
          <a:ln>
            <a:noFill/>
          </a:ln>
        </p:spPr>
        <p:txBody>
          <a:bodyPr anchorCtr="0" anchor="t" bIns="31525" lIns="31525" spcFirstLastPara="1" rIns="31525" wrap="square" tIns="31525">
            <a:noAutofit/>
          </a:bodyPr>
          <a:lstStyle/>
          <a:p>
            <a:pPr indent="0" lvl="0" marL="0" marR="0" rtl="0" algn="ctr">
              <a:lnSpc>
                <a:spcPct val="100000"/>
              </a:lnSpc>
              <a:spcBef>
                <a:spcPts val="0"/>
              </a:spcBef>
              <a:spcAft>
                <a:spcPts val="0"/>
              </a:spcAft>
              <a:buClr>
                <a:srgbClr val="000000"/>
              </a:buClr>
              <a:buSzPts val="700"/>
              <a:buFont typeface="Arial"/>
              <a:buNone/>
            </a:pPr>
            <a:fld id="{00000000-1234-1234-1234-123412341234}" type="slidenum">
              <a:rPr b="0" i="0" lang="en" sz="700" u="none" cap="none" strike="noStrike">
                <a:solidFill>
                  <a:srgbClr val="666666"/>
                </a:solidFill>
                <a:latin typeface="Open Sans"/>
                <a:ea typeface="Open Sans"/>
                <a:cs typeface="Open Sans"/>
                <a:sym typeface="Open Sans"/>
              </a:rPr>
              <a:t>‹#›</a:t>
            </a:fld>
            <a:endParaRPr b="0" i="0" sz="700" u="none" cap="none" strike="noStrike">
              <a:solidFill>
                <a:srgbClr val="666666"/>
              </a:solidFill>
              <a:latin typeface="Titillium Web"/>
              <a:ea typeface="Titillium Web"/>
              <a:cs typeface="Titillium Web"/>
              <a:sym typeface="Titillium Web"/>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py" showMasterSp="0">
  <p:cSld name="2 Columns text">
    <p:spTree>
      <p:nvGrpSpPr>
        <p:cNvPr id="142" name="Shape 142"/>
        <p:cNvGrpSpPr/>
        <p:nvPr/>
      </p:nvGrpSpPr>
      <p:grpSpPr>
        <a:xfrm>
          <a:off x="0" y="0"/>
          <a:ext cx="0" cy="0"/>
          <a:chOff x="0" y="0"/>
          <a:chExt cx="0" cy="0"/>
        </a:xfrm>
      </p:grpSpPr>
      <p:sp>
        <p:nvSpPr>
          <p:cNvPr id="143" name="Google Shape;143;p37"/>
          <p:cNvSpPr txBox="1"/>
          <p:nvPr>
            <p:ph idx="1" type="body"/>
          </p:nvPr>
        </p:nvSpPr>
        <p:spPr>
          <a:xfrm>
            <a:off x="309275" y="1147325"/>
            <a:ext cx="8505900" cy="3485100"/>
          </a:xfrm>
          <a:prstGeom prst="rect">
            <a:avLst/>
          </a:prstGeom>
          <a:noFill/>
          <a:ln>
            <a:noFill/>
          </a:ln>
        </p:spPr>
        <p:txBody>
          <a:bodyPr anchorCtr="0" anchor="t" bIns="0" lIns="0" spcFirstLastPara="1" rIns="0" wrap="square" tIns="0">
            <a:noAutofit/>
          </a:bodyPr>
          <a:lstStyle>
            <a:lvl1pPr indent="-292100" lvl="0" marL="457200" rtl="0" algn="l">
              <a:lnSpc>
                <a:spcPct val="115000"/>
              </a:lnSpc>
              <a:spcBef>
                <a:spcPts val="0"/>
              </a:spcBef>
              <a:spcAft>
                <a:spcPts val="0"/>
              </a:spcAft>
              <a:buSzPts val="1000"/>
              <a:buChar char="•"/>
              <a:defRPr sz="1000"/>
            </a:lvl1pPr>
            <a:lvl2pPr indent="-292100" lvl="1" marL="914400" rtl="0" algn="l">
              <a:lnSpc>
                <a:spcPct val="115000"/>
              </a:lnSpc>
              <a:spcBef>
                <a:spcPts val="600"/>
              </a:spcBef>
              <a:spcAft>
                <a:spcPts val="0"/>
              </a:spcAft>
              <a:buSzPts val="1000"/>
              <a:buChar char="•"/>
              <a:defRPr sz="1000"/>
            </a:lvl2pPr>
            <a:lvl3pPr indent="-292100" lvl="2" marL="1371600" rtl="0" algn="l">
              <a:lnSpc>
                <a:spcPct val="115000"/>
              </a:lnSpc>
              <a:spcBef>
                <a:spcPts val="600"/>
              </a:spcBef>
              <a:spcAft>
                <a:spcPts val="0"/>
              </a:spcAft>
              <a:buSzPts val="1000"/>
              <a:buChar char="•"/>
              <a:defRPr sz="1000"/>
            </a:lvl3pPr>
            <a:lvl4pPr indent="-292100" lvl="3" marL="1828800" rtl="0" algn="l">
              <a:lnSpc>
                <a:spcPct val="115000"/>
              </a:lnSpc>
              <a:spcBef>
                <a:spcPts val="600"/>
              </a:spcBef>
              <a:spcAft>
                <a:spcPts val="0"/>
              </a:spcAft>
              <a:buSzPts val="1000"/>
              <a:buChar char="•"/>
              <a:defRPr sz="1000"/>
            </a:lvl4pPr>
            <a:lvl5pPr indent="-292100" lvl="4" marL="2286000" rtl="0" algn="l">
              <a:lnSpc>
                <a:spcPct val="115000"/>
              </a:lnSpc>
              <a:spcBef>
                <a:spcPts val="600"/>
              </a:spcBef>
              <a:spcAft>
                <a:spcPts val="0"/>
              </a:spcAft>
              <a:buSzPts val="1000"/>
              <a:buChar char="•"/>
              <a:defRPr sz="1000"/>
            </a:lvl5pPr>
            <a:lvl6pPr indent="-292100" lvl="5" marL="2743200" rtl="0" algn="l">
              <a:lnSpc>
                <a:spcPct val="115000"/>
              </a:lnSpc>
              <a:spcBef>
                <a:spcPts val="600"/>
              </a:spcBef>
              <a:spcAft>
                <a:spcPts val="0"/>
              </a:spcAft>
              <a:buSzPts val="1000"/>
              <a:buChar char="•"/>
              <a:defRPr sz="1000"/>
            </a:lvl6pPr>
            <a:lvl7pPr indent="-292100" lvl="6" marL="3200400" rtl="0" algn="l">
              <a:lnSpc>
                <a:spcPct val="115000"/>
              </a:lnSpc>
              <a:spcBef>
                <a:spcPts val="600"/>
              </a:spcBef>
              <a:spcAft>
                <a:spcPts val="0"/>
              </a:spcAft>
              <a:buSzPts val="1000"/>
              <a:buChar char="•"/>
              <a:defRPr sz="1000"/>
            </a:lvl7pPr>
            <a:lvl8pPr indent="-292100" lvl="7" marL="3657600" rtl="0" algn="l">
              <a:lnSpc>
                <a:spcPct val="115000"/>
              </a:lnSpc>
              <a:spcBef>
                <a:spcPts val="600"/>
              </a:spcBef>
              <a:spcAft>
                <a:spcPts val="0"/>
              </a:spcAft>
              <a:buSzPts val="1000"/>
              <a:buChar char="•"/>
              <a:defRPr sz="1000"/>
            </a:lvl8pPr>
            <a:lvl9pPr indent="-292100" lvl="8" marL="4114800" rtl="0" algn="l">
              <a:lnSpc>
                <a:spcPct val="115000"/>
              </a:lnSpc>
              <a:spcBef>
                <a:spcPts val="600"/>
              </a:spcBef>
              <a:spcAft>
                <a:spcPts val="600"/>
              </a:spcAft>
              <a:buSzPts val="1000"/>
              <a:buChar char="•"/>
              <a:defRPr sz="1000"/>
            </a:lvl9pPr>
          </a:lstStyle>
          <a:p/>
        </p:txBody>
      </p:sp>
      <p:sp>
        <p:nvSpPr>
          <p:cNvPr id="144" name="Google Shape;144;p37"/>
          <p:cNvSpPr txBox="1"/>
          <p:nvPr>
            <p:ph type="title"/>
          </p:nvPr>
        </p:nvSpPr>
        <p:spPr>
          <a:xfrm>
            <a:off x="309275" y="348550"/>
            <a:ext cx="8505900" cy="52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None/>
              <a:defRPr b="1" sz="3000">
                <a:solidFill>
                  <a:schemeClr val="dk2"/>
                </a:solidFill>
              </a:defRPr>
            </a:lvl1pPr>
            <a:lvl2pPr lvl="1" rtl="0" algn="l">
              <a:lnSpc>
                <a:spcPct val="100000"/>
              </a:lnSpc>
              <a:spcBef>
                <a:spcPts val="600"/>
              </a:spcBef>
              <a:spcAft>
                <a:spcPts val="0"/>
              </a:spcAft>
              <a:buClr>
                <a:srgbClr val="53585F"/>
              </a:buClr>
              <a:buSzPts val="3000"/>
              <a:buNone/>
              <a:defRPr b="1" sz="3000"/>
            </a:lvl2pPr>
            <a:lvl3pPr lvl="2" rtl="0" algn="l">
              <a:lnSpc>
                <a:spcPct val="100000"/>
              </a:lnSpc>
              <a:spcBef>
                <a:spcPts val="600"/>
              </a:spcBef>
              <a:spcAft>
                <a:spcPts val="0"/>
              </a:spcAft>
              <a:buClr>
                <a:srgbClr val="53585F"/>
              </a:buClr>
              <a:buSzPts val="3000"/>
              <a:buNone/>
              <a:defRPr b="1" sz="3000"/>
            </a:lvl3pPr>
            <a:lvl4pPr lvl="3" rtl="0" algn="l">
              <a:lnSpc>
                <a:spcPct val="100000"/>
              </a:lnSpc>
              <a:spcBef>
                <a:spcPts val="600"/>
              </a:spcBef>
              <a:spcAft>
                <a:spcPts val="0"/>
              </a:spcAft>
              <a:buClr>
                <a:srgbClr val="53585F"/>
              </a:buClr>
              <a:buSzPts val="3000"/>
              <a:buNone/>
              <a:defRPr b="1" sz="3000"/>
            </a:lvl4pPr>
            <a:lvl5pPr lvl="4" rtl="0" algn="l">
              <a:lnSpc>
                <a:spcPct val="100000"/>
              </a:lnSpc>
              <a:spcBef>
                <a:spcPts val="600"/>
              </a:spcBef>
              <a:spcAft>
                <a:spcPts val="0"/>
              </a:spcAft>
              <a:buClr>
                <a:srgbClr val="53585F"/>
              </a:buClr>
              <a:buSzPts val="3000"/>
              <a:buNone/>
              <a:defRPr b="1" sz="3000"/>
            </a:lvl5pPr>
            <a:lvl6pPr lvl="5" rtl="0" algn="l">
              <a:lnSpc>
                <a:spcPct val="100000"/>
              </a:lnSpc>
              <a:spcBef>
                <a:spcPts val="600"/>
              </a:spcBef>
              <a:spcAft>
                <a:spcPts val="0"/>
              </a:spcAft>
              <a:buClr>
                <a:srgbClr val="53585F"/>
              </a:buClr>
              <a:buSzPts val="3000"/>
              <a:buNone/>
              <a:defRPr b="1" sz="3000"/>
            </a:lvl6pPr>
            <a:lvl7pPr lvl="6" rtl="0" algn="l">
              <a:lnSpc>
                <a:spcPct val="100000"/>
              </a:lnSpc>
              <a:spcBef>
                <a:spcPts val="600"/>
              </a:spcBef>
              <a:spcAft>
                <a:spcPts val="0"/>
              </a:spcAft>
              <a:buClr>
                <a:srgbClr val="53585F"/>
              </a:buClr>
              <a:buSzPts val="3000"/>
              <a:buNone/>
              <a:defRPr b="1" sz="3000"/>
            </a:lvl7pPr>
            <a:lvl8pPr lvl="7" rtl="0" algn="l">
              <a:lnSpc>
                <a:spcPct val="100000"/>
              </a:lnSpc>
              <a:spcBef>
                <a:spcPts val="600"/>
              </a:spcBef>
              <a:spcAft>
                <a:spcPts val="0"/>
              </a:spcAft>
              <a:buClr>
                <a:srgbClr val="53585F"/>
              </a:buClr>
              <a:buSzPts val="3000"/>
              <a:buNone/>
              <a:defRPr b="1" sz="3000"/>
            </a:lvl8pPr>
            <a:lvl9pPr lvl="8" rtl="0" algn="l">
              <a:lnSpc>
                <a:spcPct val="100000"/>
              </a:lnSpc>
              <a:spcBef>
                <a:spcPts val="600"/>
              </a:spcBef>
              <a:spcAft>
                <a:spcPts val="600"/>
              </a:spcAft>
              <a:buClr>
                <a:srgbClr val="53585F"/>
              </a:buClr>
              <a:buSzPts val="3000"/>
              <a:buNone/>
              <a:defRPr b="1" sz="3000"/>
            </a:lvl9pPr>
          </a:lstStyle>
          <a:p/>
        </p:txBody>
      </p:sp>
      <p:pic>
        <p:nvPicPr>
          <p:cNvPr descr="Image" id="145" name="Google Shape;145;p37"/>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
        <p:nvSpPr>
          <p:cNvPr id="146" name="Google Shape;146;p37"/>
          <p:cNvSpPr txBox="1"/>
          <p:nvPr>
            <p:ph idx="12" type="sldNum"/>
          </p:nvPr>
        </p:nvSpPr>
        <p:spPr>
          <a:xfrm>
            <a:off x="4484637" y="4905375"/>
            <a:ext cx="170100" cy="172800"/>
          </a:xfrm>
          <a:prstGeom prst="rect">
            <a:avLst/>
          </a:prstGeom>
        </p:spPr>
        <p:txBody>
          <a:bodyPr anchorCtr="0" anchor="t" bIns="0" lIns="0" spcFirstLastPara="1" rIns="0" wrap="square" tIns="0">
            <a:noAutofit/>
          </a:bodyPr>
          <a:lstStyle>
            <a:lvl1pPr lvl="0" rtl="0" algn="ctr">
              <a:buClr>
                <a:srgbClr val="53585F"/>
              </a:buClr>
              <a:buSzPts val="500"/>
              <a:buFont typeface="Montserrat"/>
              <a:buNone/>
              <a:defRPr sz="800">
                <a:latin typeface="Open Sans"/>
                <a:ea typeface="Open Sans"/>
                <a:cs typeface="Open Sans"/>
                <a:sym typeface="Open Sans"/>
              </a:defRPr>
            </a:lvl1pPr>
            <a:lvl2pPr lvl="1" rtl="0" algn="ctr">
              <a:buClr>
                <a:srgbClr val="53585F"/>
              </a:buClr>
              <a:buSzPts val="500"/>
              <a:buFont typeface="Montserrat"/>
              <a:buNone/>
              <a:defRPr sz="800">
                <a:latin typeface="Open Sans"/>
                <a:ea typeface="Open Sans"/>
                <a:cs typeface="Open Sans"/>
                <a:sym typeface="Open Sans"/>
              </a:defRPr>
            </a:lvl2pPr>
            <a:lvl3pPr lvl="2" rtl="0" algn="ctr">
              <a:buClr>
                <a:srgbClr val="53585F"/>
              </a:buClr>
              <a:buSzPts val="500"/>
              <a:buFont typeface="Montserrat"/>
              <a:buNone/>
              <a:defRPr sz="800">
                <a:latin typeface="Open Sans"/>
                <a:ea typeface="Open Sans"/>
                <a:cs typeface="Open Sans"/>
                <a:sym typeface="Open Sans"/>
              </a:defRPr>
            </a:lvl3pPr>
            <a:lvl4pPr lvl="3" rtl="0" algn="ctr">
              <a:buClr>
                <a:srgbClr val="53585F"/>
              </a:buClr>
              <a:buSzPts val="500"/>
              <a:buFont typeface="Montserrat"/>
              <a:buNone/>
              <a:defRPr sz="800">
                <a:latin typeface="Open Sans"/>
                <a:ea typeface="Open Sans"/>
                <a:cs typeface="Open Sans"/>
                <a:sym typeface="Open Sans"/>
              </a:defRPr>
            </a:lvl4pPr>
            <a:lvl5pPr lvl="4" rtl="0" algn="ctr">
              <a:buClr>
                <a:srgbClr val="53585F"/>
              </a:buClr>
              <a:buSzPts val="500"/>
              <a:buFont typeface="Montserrat"/>
              <a:buNone/>
              <a:defRPr sz="800">
                <a:latin typeface="Open Sans"/>
                <a:ea typeface="Open Sans"/>
                <a:cs typeface="Open Sans"/>
                <a:sym typeface="Open Sans"/>
              </a:defRPr>
            </a:lvl5pPr>
            <a:lvl6pPr lvl="5" rtl="0" algn="ctr">
              <a:buClr>
                <a:srgbClr val="53585F"/>
              </a:buClr>
              <a:buSzPts val="500"/>
              <a:buFont typeface="Montserrat"/>
              <a:buNone/>
              <a:defRPr sz="800">
                <a:latin typeface="Open Sans"/>
                <a:ea typeface="Open Sans"/>
                <a:cs typeface="Open Sans"/>
                <a:sym typeface="Open Sans"/>
              </a:defRPr>
            </a:lvl6pPr>
            <a:lvl7pPr lvl="6" rtl="0" algn="ctr">
              <a:buClr>
                <a:srgbClr val="53585F"/>
              </a:buClr>
              <a:buSzPts val="500"/>
              <a:buFont typeface="Montserrat"/>
              <a:buNone/>
              <a:defRPr sz="800">
                <a:latin typeface="Open Sans"/>
                <a:ea typeface="Open Sans"/>
                <a:cs typeface="Open Sans"/>
                <a:sym typeface="Open Sans"/>
              </a:defRPr>
            </a:lvl7pPr>
            <a:lvl8pPr lvl="7" rtl="0" algn="ctr">
              <a:buClr>
                <a:srgbClr val="53585F"/>
              </a:buClr>
              <a:buSzPts val="500"/>
              <a:buFont typeface="Montserrat"/>
              <a:buNone/>
              <a:defRPr sz="800">
                <a:latin typeface="Open Sans"/>
                <a:ea typeface="Open Sans"/>
                <a:cs typeface="Open Sans"/>
                <a:sym typeface="Open Sans"/>
              </a:defRPr>
            </a:lvl8pPr>
            <a:lvl9pPr lvl="8" rtl="0" algn="ctr">
              <a:buClr>
                <a:srgbClr val="53585F"/>
              </a:buClr>
              <a:buSzPts val="500"/>
              <a:buFont typeface="Montserrat"/>
              <a:buNone/>
              <a:defRPr sz="800">
                <a:latin typeface="Open Sans"/>
                <a:ea typeface="Open Sans"/>
                <a:cs typeface="Open Sans"/>
                <a:sym typeface="Open Sans"/>
              </a:defRPr>
            </a:lvl9pPr>
          </a:lstStyle>
          <a:p>
            <a:pPr indent="0" lvl="0" marL="0" rtl="0" algn="ctr">
              <a:spcBef>
                <a:spcPts val="0"/>
              </a:spcBef>
              <a:spcAft>
                <a:spcPts val="0"/>
              </a:spcAft>
              <a:buNone/>
            </a:pPr>
            <a:fld id="{00000000-1234-1234-1234-123412341234}" type="slidenum">
              <a:rPr lang="en"/>
              <a:t>‹#›</a:t>
            </a:fld>
            <a:endParaRPr>
              <a:solidFill>
                <a:srgbClr val="000000"/>
              </a:solidFill>
              <a:latin typeface="Open Sans Light"/>
              <a:ea typeface="Open Sans Light"/>
              <a:cs typeface="Open Sans Light"/>
              <a:sym typeface="Open Sans Ligh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_4">
    <p:spTree>
      <p:nvGrpSpPr>
        <p:cNvPr id="147" name="Shape 147"/>
        <p:cNvGrpSpPr/>
        <p:nvPr/>
      </p:nvGrpSpPr>
      <p:grpSpPr>
        <a:xfrm>
          <a:off x="0" y="0"/>
          <a:ext cx="0" cy="0"/>
          <a:chOff x="0" y="0"/>
          <a:chExt cx="0" cy="0"/>
        </a:xfrm>
      </p:grpSpPr>
      <p:pic>
        <p:nvPicPr>
          <p:cNvPr descr="Image" id="148" name="Google Shape;148;p38"/>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text">
  <p:cSld name="TITLE_AND_BODY_1">
    <p:spTree>
      <p:nvGrpSpPr>
        <p:cNvPr id="149" name="Shape 149"/>
        <p:cNvGrpSpPr/>
        <p:nvPr/>
      </p:nvGrpSpPr>
      <p:grpSpPr>
        <a:xfrm>
          <a:off x="0" y="0"/>
          <a:ext cx="0" cy="0"/>
          <a:chOff x="0" y="0"/>
          <a:chExt cx="0" cy="0"/>
        </a:xfrm>
      </p:grpSpPr>
      <p:sp>
        <p:nvSpPr>
          <p:cNvPr id="150" name="Google Shape;150;p39"/>
          <p:cNvSpPr txBox="1"/>
          <p:nvPr>
            <p:ph idx="1" type="body"/>
          </p:nvPr>
        </p:nvSpPr>
        <p:spPr>
          <a:xfrm>
            <a:off x="1003409" y="1376402"/>
            <a:ext cx="7137300" cy="3141600"/>
          </a:xfrm>
          <a:prstGeom prst="rect">
            <a:avLst/>
          </a:prstGeom>
          <a:noFill/>
          <a:ln>
            <a:noFill/>
          </a:ln>
        </p:spPr>
        <p:txBody>
          <a:bodyPr anchorCtr="0" anchor="t" bIns="0" lIns="0" spcFirstLastPara="1" rIns="0" wrap="square" tIns="0">
            <a:noAutofit/>
          </a:bodyPr>
          <a:lstStyle>
            <a:lvl1pPr indent="-273050" lvl="0" marL="457200" rtl="0" algn="l">
              <a:lnSpc>
                <a:spcPct val="110000"/>
              </a:lnSpc>
              <a:spcBef>
                <a:spcPts val="400"/>
              </a:spcBef>
              <a:spcAft>
                <a:spcPts val="0"/>
              </a:spcAft>
              <a:buClr>
                <a:srgbClr val="4C4F54"/>
              </a:buClr>
              <a:buSzPts val="700"/>
              <a:buChar char="•"/>
              <a:defRPr/>
            </a:lvl1pPr>
            <a:lvl2pPr indent="-273050" lvl="1" marL="914400" rtl="0" algn="l">
              <a:lnSpc>
                <a:spcPct val="110000"/>
              </a:lnSpc>
              <a:spcBef>
                <a:spcPts val="1100"/>
              </a:spcBef>
              <a:spcAft>
                <a:spcPts val="0"/>
              </a:spcAft>
              <a:buClr>
                <a:srgbClr val="F38F18"/>
              </a:buClr>
              <a:buSzPts val="700"/>
              <a:buChar char="•"/>
              <a:defRPr/>
            </a:lvl2pPr>
            <a:lvl3pPr indent="-273050" lvl="2" marL="1371600" rtl="0" algn="l">
              <a:lnSpc>
                <a:spcPct val="110000"/>
              </a:lnSpc>
              <a:spcBef>
                <a:spcPts val="800"/>
              </a:spcBef>
              <a:spcAft>
                <a:spcPts val="0"/>
              </a:spcAft>
              <a:buClr>
                <a:srgbClr val="4C4F54"/>
              </a:buClr>
              <a:buSzPts val="700"/>
              <a:buChar char="•"/>
              <a:defRPr/>
            </a:lvl3pPr>
            <a:lvl4pPr indent="-273050" lvl="3" marL="1828800" rtl="0" algn="l">
              <a:lnSpc>
                <a:spcPct val="100000"/>
              </a:lnSpc>
              <a:spcBef>
                <a:spcPts val="1100"/>
              </a:spcBef>
              <a:spcAft>
                <a:spcPts val="0"/>
              </a:spcAft>
              <a:buClr>
                <a:srgbClr val="F68D2C"/>
              </a:buClr>
              <a:buSzPts val="700"/>
              <a:buChar char="•"/>
              <a:defRPr/>
            </a:lvl4pPr>
            <a:lvl5pPr indent="-273050" lvl="4" marL="2286000" rtl="0" algn="l">
              <a:lnSpc>
                <a:spcPct val="100000"/>
              </a:lnSpc>
              <a:spcBef>
                <a:spcPts val="1100"/>
              </a:spcBef>
              <a:spcAft>
                <a:spcPts val="0"/>
              </a:spcAft>
              <a:buClr>
                <a:srgbClr val="53585F"/>
              </a:buClr>
              <a:buSzPts val="700"/>
              <a:buChar char="•"/>
              <a:defRPr/>
            </a:lvl5pPr>
            <a:lvl6pPr indent="-273050" lvl="5" marL="2743200" rtl="0" algn="l">
              <a:lnSpc>
                <a:spcPct val="110000"/>
              </a:lnSpc>
              <a:spcBef>
                <a:spcPts val="400"/>
              </a:spcBef>
              <a:spcAft>
                <a:spcPts val="0"/>
              </a:spcAft>
              <a:buClr>
                <a:srgbClr val="4C4F54"/>
              </a:buClr>
              <a:buSzPts val="700"/>
              <a:buChar char="•"/>
              <a:defRPr/>
            </a:lvl6pPr>
            <a:lvl7pPr indent="-273050" lvl="6" marL="3200400" rtl="0" algn="l">
              <a:lnSpc>
                <a:spcPct val="110000"/>
              </a:lnSpc>
              <a:spcBef>
                <a:spcPts val="400"/>
              </a:spcBef>
              <a:spcAft>
                <a:spcPts val="0"/>
              </a:spcAft>
              <a:buClr>
                <a:srgbClr val="4C4F54"/>
              </a:buClr>
              <a:buSzPts val="700"/>
              <a:buChar char="•"/>
              <a:defRPr/>
            </a:lvl7pPr>
            <a:lvl8pPr indent="-273050" lvl="7" marL="3657600" rtl="0" algn="l">
              <a:lnSpc>
                <a:spcPct val="110000"/>
              </a:lnSpc>
              <a:spcBef>
                <a:spcPts val="400"/>
              </a:spcBef>
              <a:spcAft>
                <a:spcPts val="0"/>
              </a:spcAft>
              <a:buClr>
                <a:srgbClr val="4C4F54"/>
              </a:buClr>
              <a:buSzPts val="700"/>
              <a:buChar char="•"/>
              <a:defRPr/>
            </a:lvl8pPr>
            <a:lvl9pPr indent="-273050" lvl="8" marL="4114800" rtl="0" algn="l">
              <a:lnSpc>
                <a:spcPct val="110000"/>
              </a:lnSpc>
              <a:spcBef>
                <a:spcPts val="400"/>
              </a:spcBef>
              <a:spcAft>
                <a:spcPts val="0"/>
              </a:spcAft>
              <a:buClr>
                <a:srgbClr val="4C4F54"/>
              </a:buClr>
              <a:buSzPts val="700"/>
              <a:buChar char="•"/>
              <a:defRPr/>
            </a:lvl9pPr>
          </a:lstStyle>
          <a:p/>
        </p:txBody>
      </p:sp>
      <p:sp>
        <p:nvSpPr>
          <p:cNvPr id="151" name="Google Shape;151;p39"/>
          <p:cNvSpPr txBox="1"/>
          <p:nvPr>
            <p:ph type="title"/>
          </p:nvPr>
        </p:nvSpPr>
        <p:spPr>
          <a:xfrm>
            <a:off x="549495" y="802917"/>
            <a:ext cx="7558200" cy="274200"/>
          </a:xfrm>
          <a:prstGeom prst="rect">
            <a:avLst/>
          </a:prstGeom>
          <a:noFill/>
          <a:ln>
            <a:noFill/>
          </a:ln>
        </p:spPr>
        <p:txBody>
          <a:bodyPr anchorCtr="0" anchor="t" bIns="0" lIns="0" spcFirstLastPara="1" rIns="0" wrap="square" tIns="0">
            <a:noAutofit/>
          </a:bodyPr>
          <a:lstStyle>
            <a:lvl1pPr lvl="0" rtl="0" algn="l">
              <a:lnSpc>
                <a:spcPct val="70000"/>
              </a:lnSpc>
              <a:spcBef>
                <a:spcPts val="600"/>
              </a:spcBef>
              <a:spcAft>
                <a:spcPts val="0"/>
              </a:spcAft>
              <a:buClr>
                <a:srgbClr val="53585F"/>
              </a:buClr>
              <a:buSzPts val="700"/>
              <a:buNone/>
              <a:defRPr/>
            </a:lvl1pPr>
            <a:lvl2pPr lvl="1" rtl="0" algn="l">
              <a:lnSpc>
                <a:spcPct val="70000"/>
              </a:lnSpc>
              <a:spcBef>
                <a:spcPts val="600"/>
              </a:spcBef>
              <a:spcAft>
                <a:spcPts val="0"/>
              </a:spcAft>
              <a:buClr>
                <a:srgbClr val="53585F"/>
              </a:buClr>
              <a:buSzPts val="700"/>
              <a:buNone/>
              <a:defRPr/>
            </a:lvl2pPr>
            <a:lvl3pPr lvl="2" rtl="0" algn="l">
              <a:lnSpc>
                <a:spcPct val="70000"/>
              </a:lnSpc>
              <a:spcBef>
                <a:spcPts val="600"/>
              </a:spcBef>
              <a:spcAft>
                <a:spcPts val="0"/>
              </a:spcAft>
              <a:buClr>
                <a:srgbClr val="53585F"/>
              </a:buClr>
              <a:buSzPts val="700"/>
              <a:buNone/>
              <a:defRPr/>
            </a:lvl3pPr>
            <a:lvl4pPr lvl="3" rtl="0" algn="l">
              <a:lnSpc>
                <a:spcPct val="70000"/>
              </a:lnSpc>
              <a:spcBef>
                <a:spcPts val="600"/>
              </a:spcBef>
              <a:spcAft>
                <a:spcPts val="0"/>
              </a:spcAft>
              <a:buClr>
                <a:srgbClr val="53585F"/>
              </a:buClr>
              <a:buSzPts val="700"/>
              <a:buNone/>
              <a:defRPr/>
            </a:lvl4pPr>
            <a:lvl5pPr lvl="4" rtl="0" algn="l">
              <a:lnSpc>
                <a:spcPct val="70000"/>
              </a:lnSpc>
              <a:spcBef>
                <a:spcPts val="600"/>
              </a:spcBef>
              <a:spcAft>
                <a:spcPts val="0"/>
              </a:spcAft>
              <a:buClr>
                <a:srgbClr val="53585F"/>
              </a:buClr>
              <a:buSzPts val="700"/>
              <a:buNone/>
              <a:defRPr/>
            </a:lvl5pPr>
            <a:lvl6pPr lvl="5" rtl="0" algn="l">
              <a:lnSpc>
                <a:spcPct val="70000"/>
              </a:lnSpc>
              <a:spcBef>
                <a:spcPts val="600"/>
              </a:spcBef>
              <a:spcAft>
                <a:spcPts val="0"/>
              </a:spcAft>
              <a:buClr>
                <a:srgbClr val="53585F"/>
              </a:buClr>
              <a:buSzPts val="700"/>
              <a:buNone/>
              <a:defRPr/>
            </a:lvl6pPr>
            <a:lvl7pPr lvl="6" rtl="0" algn="l">
              <a:lnSpc>
                <a:spcPct val="70000"/>
              </a:lnSpc>
              <a:spcBef>
                <a:spcPts val="600"/>
              </a:spcBef>
              <a:spcAft>
                <a:spcPts val="0"/>
              </a:spcAft>
              <a:buClr>
                <a:srgbClr val="53585F"/>
              </a:buClr>
              <a:buSzPts val="700"/>
              <a:buNone/>
              <a:defRPr/>
            </a:lvl7pPr>
            <a:lvl8pPr lvl="7" rtl="0" algn="l">
              <a:lnSpc>
                <a:spcPct val="70000"/>
              </a:lnSpc>
              <a:spcBef>
                <a:spcPts val="600"/>
              </a:spcBef>
              <a:spcAft>
                <a:spcPts val="0"/>
              </a:spcAft>
              <a:buClr>
                <a:srgbClr val="53585F"/>
              </a:buClr>
              <a:buSzPts val="700"/>
              <a:buNone/>
              <a:defRPr/>
            </a:lvl8pPr>
            <a:lvl9pPr lvl="8" rtl="0" algn="l">
              <a:lnSpc>
                <a:spcPct val="70000"/>
              </a:lnSpc>
              <a:spcBef>
                <a:spcPts val="600"/>
              </a:spcBef>
              <a:spcAft>
                <a:spcPts val="0"/>
              </a:spcAft>
              <a:buClr>
                <a:srgbClr val="53585F"/>
              </a:buClr>
              <a:buSzPts val="700"/>
              <a:buNone/>
              <a:defRPr/>
            </a:lvl9pPr>
          </a:lstStyle>
          <a:p/>
        </p:txBody>
      </p:sp>
      <p:sp>
        <p:nvSpPr>
          <p:cNvPr id="152" name="Google Shape;152;p39"/>
          <p:cNvSpPr txBox="1"/>
          <p:nvPr>
            <p:ph idx="12" type="sldNum"/>
          </p:nvPr>
        </p:nvSpPr>
        <p:spPr>
          <a:xfrm>
            <a:off x="8843856" y="4861610"/>
            <a:ext cx="126300" cy="127800"/>
          </a:xfrm>
          <a:prstGeom prst="rect">
            <a:avLst/>
          </a:prstGeom>
          <a:noFill/>
          <a:ln>
            <a:noFill/>
          </a:ln>
        </p:spPr>
        <p:txBody>
          <a:bodyPr anchorCtr="0" anchor="t" bIns="25225" lIns="25225" spcFirstLastPara="1" rIns="25225" wrap="square" tIns="25225">
            <a:spAutoFit/>
          </a:bodyPr>
          <a:lstStyle>
            <a:lvl1pPr indent="0" lvl="0"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1pPr>
            <a:lvl2pPr indent="0" lvl="1"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2pPr>
            <a:lvl3pPr indent="0" lvl="2"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3pPr>
            <a:lvl4pPr indent="0" lvl="3"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4pPr>
            <a:lvl5pPr indent="0" lvl="4"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5pPr>
            <a:lvl6pPr indent="0" lvl="5"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6pPr>
            <a:lvl7pPr indent="0" lvl="6"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7pPr>
            <a:lvl8pPr indent="0" lvl="7"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8pPr>
            <a:lvl9pPr indent="0" lvl="8" marL="0" rtl="0" algn="ctr">
              <a:lnSpc>
                <a:spcPct val="100000"/>
              </a:lnSpc>
              <a:spcBef>
                <a:spcPts val="0"/>
              </a:spcBef>
              <a:spcAft>
                <a:spcPts val="0"/>
              </a:spcAft>
              <a:buClr>
                <a:srgbClr val="53585F"/>
              </a:buClr>
              <a:buSzPts val="500"/>
              <a:buFont typeface="Montserrat"/>
              <a:buNone/>
              <a:defRPr b="1" sz="500">
                <a:solidFill>
                  <a:srgbClr val="53585F"/>
                </a:solidFill>
                <a:latin typeface="Montserrat"/>
                <a:ea typeface="Montserrat"/>
                <a:cs typeface="Montserrat"/>
                <a:sym typeface="Montserrat"/>
              </a:defRPr>
            </a:lvl9pPr>
          </a:lstStyle>
          <a:p>
            <a:pPr indent="0" lvl="0" marL="0" rtl="0" algn="ctr">
              <a:spcBef>
                <a:spcPts val="0"/>
              </a:spcBef>
              <a:spcAft>
                <a:spcPts val="0"/>
              </a:spcAft>
              <a:buNone/>
            </a:pPr>
            <a:fld id="{00000000-1234-1234-1234-123412341234}" type="slidenum">
              <a:rPr lang="en"/>
              <a:t>‹#›</a:t>
            </a:fld>
            <a:endParaRPr b="0" sz="900">
              <a:solidFill>
                <a:srgbClr val="000000"/>
              </a:solidFill>
              <a:latin typeface="Helvetica Neue Light"/>
              <a:ea typeface="Helvetica Neue Light"/>
              <a:cs typeface="Helvetica Neue Light"/>
              <a:sym typeface="Helvetica Neue Light"/>
            </a:endParaRPr>
          </a:p>
        </p:txBody>
      </p:sp>
      <p:cxnSp>
        <p:nvCxnSpPr>
          <p:cNvPr id="153" name="Google Shape;153;p39"/>
          <p:cNvCxnSpPr/>
          <p:nvPr>
            <p:ph idx="2" type="body"/>
          </p:nvPr>
        </p:nvCxnSpPr>
        <p:spPr>
          <a:xfrm rot="10800000">
            <a:off x="2071748" y="949571"/>
            <a:ext cx="7137300" cy="0"/>
          </a:xfrm>
          <a:prstGeom prst="straightConnector1">
            <a:avLst/>
          </a:prstGeom>
          <a:noFill/>
          <a:ln cap="flat" cmpd="sng" w="12700">
            <a:solidFill>
              <a:srgbClr val="F38F18"/>
            </a:solidFill>
            <a:prstDash val="solid"/>
            <a:round/>
            <a:headEnd len="sm" w="sm" type="none"/>
            <a:tailEnd len="sm" w="sm" type="none"/>
          </a:ln>
        </p:spPr>
      </p:cxnSp>
      <p:sp>
        <p:nvSpPr>
          <p:cNvPr id="154" name="Google Shape;154;p39"/>
          <p:cNvSpPr txBox="1"/>
          <p:nvPr>
            <p:ph idx="3" type="body"/>
          </p:nvPr>
        </p:nvSpPr>
        <p:spPr>
          <a:xfrm>
            <a:off x="8699869" y="501334"/>
            <a:ext cx="896400" cy="896400"/>
          </a:xfrm>
          <a:prstGeom prst="rect">
            <a:avLst/>
          </a:prstGeom>
          <a:solidFill>
            <a:srgbClr val="FFFFFF"/>
          </a:solidFill>
          <a:ln cap="flat" cmpd="sng" w="12700">
            <a:solidFill>
              <a:srgbClr val="F38F18"/>
            </a:solidFill>
            <a:prstDash val="solid"/>
            <a:round/>
            <a:headEnd len="sm" w="sm" type="none"/>
            <a:tailEnd len="sm" w="sm" type="none"/>
          </a:ln>
        </p:spPr>
        <p:txBody>
          <a:bodyPr anchorCtr="0" anchor="ctr" bIns="25225" lIns="25225" spcFirstLastPara="1" rIns="25225" wrap="square" tIns="25225">
            <a:noAutofit/>
          </a:bodyPr>
          <a:lstStyle>
            <a:lvl1pPr indent="-273050" lvl="0" marL="457200" rtl="0" algn="l">
              <a:lnSpc>
                <a:spcPct val="110000"/>
              </a:lnSpc>
              <a:spcBef>
                <a:spcPts val="400"/>
              </a:spcBef>
              <a:spcAft>
                <a:spcPts val="0"/>
              </a:spcAft>
              <a:buClr>
                <a:srgbClr val="4C4F54"/>
              </a:buClr>
              <a:buSzPts val="700"/>
              <a:buChar char="•"/>
              <a:defRPr/>
            </a:lvl1pPr>
            <a:lvl2pPr indent="-273050" lvl="1" marL="914400" rtl="0" algn="l">
              <a:lnSpc>
                <a:spcPct val="110000"/>
              </a:lnSpc>
              <a:spcBef>
                <a:spcPts val="1100"/>
              </a:spcBef>
              <a:spcAft>
                <a:spcPts val="0"/>
              </a:spcAft>
              <a:buClr>
                <a:srgbClr val="F38F18"/>
              </a:buClr>
              <a:buSzPts val="700"/>
              <a:buChar char="•"/>
              <a:defRPr/>
            </a:lvl2pPr>
            <a:lvl3pPr indent="-273050" lvl="2" marL="1371600" rtl="0" algn="l">
              <a:lnSpc>
                <a:spcPct val="110000"/>
              </a:lnSpc>
              <a:spcBef>
                <a:spcPts val="800"/>
              </a:spcBef>
              <a:spcAft>
                <a:spcPts val="0"/>
              </a:spcAft>
              <a:buClr>
                <a:srgbClr val="4C4F54"/>
              </a:buClr>
              <a:buSzPts val="700"/>
              <a:buChar char="•"/>
              <a:defRPr/>
            </a:lvl3pPr>
            <a:lvl4pPr indent="-273050" lvl="3" marL="1828800" rtl="0" algn="l">
              <a:lnSpc>
                <a:spcPct val="100000"/>
              </a:lnSpc>
              <a:spcBef>
                <a:spcPts val="1100"/>
              </a:spcBef>
              <a:spcAft>
                <a:spcPts val="0"/>
              </a:spcAft>
              <a:buClr>
                <a:srgbClr val="F68D2C"/>
              </a:buClr>
              <a:buSzPts val="700"/>
              <a:buChar char="•"/>
              <a:defRPr/>
            </a:lvl4pPr>
            <a:lvl5pPr indent="-273050" lvl="4" marL="2286000" rtl="0" algn="l">
              <a:lnSpc>
                <a:spcPct val="100000"/>
              </a:lnSpc>
              <a:spcBef>
                <a:spcPts val="1100"/>
              </a:spcBef>
              <a:spcAft>
                <a:spcPts val="0"/>
              </a:spcAft>
              <a:buClr>
                <a:srgbClr val="53585F"/>
              </a:buClr>
              <a:buSzPts val="700"/>
              <a:buChar char="•"/>
              <a:defRPr/>
            </a:lvl5pPr>
            <a:lvl6pPr indent="-273050" lvl="5" marL="2743200" rtl="0" algn="l">
              <a:lnSpc>
                <a:spcPct val="110000"/>
              </a:lnSpc>
              <a:spcBef>
                <a:spcPts val="400"/>
              </a:spcBef>
              <a:spcAft>
                <a:spcPts val="0"/>
              </a:spcAft>
              <a:buClr>
                <a:srgbClr val="4C4F54"/>
              </a:buClr>
              <a:buSzPts val="700"/>
              <a:buChar char="•"/>
              <a:defRPr/>
            </a:lvl6pPr>
            <a:lvl7pPr indent="-273050" lvl="6" marL="3200400" rtl="0" algn="l">
              <a:lnSpc>
                <a:spcPct val="110000"/>
              </a:lnSpc>
              <a:spcBef>
                <a:spcPts val="400"/>
              </a:spcBef>
              <a:spcAft>
                <a:spcPts val="0"/>
              </a:spcAft>
              <a:buClr>
                <a:srgbClr val="4C4F54"/>
              </a:buClr>
              <a:buSzPts val="700"/>
              <a:buChar char="•"/>
              <a:defRPr/>
            </a:lvl7pPr>
            <a:lvl8pPr indent="-273050" lvl="7" marL="3657600" rtl="0" algn="l">
              <a:lnSpc>
                <a:spcPct val="110000"/>
              </a:lnSpc>
              <a:spcBef>
                <a:spcPts val="400"/>
              </a:spcBef>
              <a:spcAft>
                <a:spcPts val="0"/>
              </a:spcAft>
              <a:buClr>
                <a:srgbClr val="4C4F54"/>
              </a:buClr>
              <a:buSzPts val="700"/>
              <a:buChar char="•"/>
              <a:defRPr/>
            </a:lvl8pPr>
            <a:lvl9pPr indent="-273050" lvl="8" marL="4114800" rtl="0" algn="l">
              <a:lnSpc>
                <a:spcPct val="110000"/>
              </a:lnSpc>
              <a:spcBef>
                <a:spcPts val="400"/>
              </a:spcBef>
              <a:spcAft>
                <a:spcPts val="0"/>
              </a:spcAft>
              <a:buClr>
                <a:srgbClr val="4C4F54"/>
              </a:buClr>
              <a:buSzPts val="7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text" type="tx">
  <p:cSld name="TITLE_AND_BODY">
    <p:spTree>
      <p:nvGrpSpPr>
        <p:cNvPr id="158" name="Shape 158"/>
        <p:cNvGrpSpPr/>
        <p:nvPr/>
      </p:nvGrpSpPr>
      <p:grpSpPr>
        <a:xfrm>
          <a:off x="0" y="0"/>
          <a:ext cx="0" cy="0"/>
          <a:chOff x="0" y="0"/>
          <a:chExt cx="0" cy="0"/>
        </a:xfrm>
      </p:grpSpPr>
      <p:pic>
        <p:nvPicPr>
          <p:cNvPr descr="Image" id="159" name="Google Shape;159;p41"/>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
        <p:nvSpPr>
          <p:cNvPr id="160" name="Google Shape;160;p41"/>
          <p:cNvSpPr txBox="1"/>
          <p:nvPr>
            <p:ph idx="12" type="sldNum"/>
          </p:nvPr>
        </p:nvSpPr>
        <p:spPr>
          <a:xfrm>
            <a:off x="4484637" y="4905375"/>
            <a:ext cx="170100" cy="172800"/>
          </a:xfrm>
          <a:prstGeom prst="rect">
            <a:avLst/>
          </a:prstGeom>
          <a:noFill/>
          <a:ln>
            <a:noFill/>
          </a:ln>
        </p:spPr>
        <p:txBody>
          <a:bodyPr anchorCtr="0" anchor="ctr" bIns="0" lIns="0" spcFirstLastPara="1" rIns="0" wrap="square" tIns="0">
            <a:noAutofit/>
          </a:bodyPr>
          <a:lstStyle>
            <a:lvl1pPr lvl="0" rtl="0" algn="ctr">
              <a:buClr>
                <a:srgbClr val="53585F"/>
              </a:buClr>
              <a:buSzPts val="500"/>
              <a:buFont typeface="Montserrat"/>
              <a:buNone/>
              <a:defRPr sz="800">
                <a:latin typeface="Open Sans"/>
                <a:ea typeface="Open Sans"/>
                <a:cs typeface="Open Sans"/>
                <a:sym typeface="Open Sans"/>
              </a:defRPr>
            </a:lvl1pPr>
            <a:lvl2pPr lvl="1" rtl="0" algn="ctr">
              <a:buClr>
                <a:srgbClr val="53585F"/>
              </a:buClr>
              <a:buSzPts val="500"/>
              <a:buFont typeface="Montserrat"/>
              <a:buNone/>
              <a:defRPr sz="800">
                <a:latin typeface="Open Sans"/>
                <a:ea typeface="Open Sans"/>
                <a:cs typeface="Open Sans"/>
                <a:sym typeface="Open Sans"/>
              </a:defRPr>
            </a:lvl2pPr>
            <a:lvl3pPr lvl="2" rtl="0" algn="ctr">
              <a:buClr>
                <a:srgbClr val="53585F"/>
              </a:buClr>
              <a:buSzPts val="500"/>
              <a:buFont typeface="Montserrat"/>
              <a:buNone/>
              <a:defRPr sz="800">
                <a:latin typeface="Open Sans"/>
                <a:ea typeface="Open Sans"/>
                <a:cs typeface="Open Sans"/>
                <a:sym typeface="Open Sans"/>
              </a:defRPr>
            </a:lvl3pPr>
            <a:lvl4pPr lvl="3" rtl="0" algn="ctr">
              <a:buClr>
                <a:srgbClr val="53585F"/>
              </a:buClr>
              <a:buSzPts val="500"/>
              <a:buFont typeface="Montserrat"/>
              <a:buNone/>
              <a:defRPr sz="800">
                <a:latin typeface="Open Sans"/>
                <a:ea typeface="Open Sans"/>
                <a:cs typeface="Open Sans"/>
                <a:sym typeface="Open Sans"/>
              </a:defRPr>
            </a:lvl4pPr>
            <a:lvl5pPr lvl="4" rtl="0" algn="ctr">
              <a:buClr>
                <a:srgbClr val="53585F"/>
              </a:buClr>
              <a:buSzPts val="500"/>
              <a:buFont typeface="Montserrat"/>
              <a:buNone/>
              <a:defRPr sz="800">
                <a:latin typeface="Open Sans"/>
                <a:ea typeface="Open Sans"/>
                <a:cs typeface="Open Sans"/>
                <a:sym typeface="Open Sans"/>
              </a:defRPr>
            </a:lvl5pPr>
            <a:lvl6pPr lvl="5" rtl="0" algn="ctr">
              <a:buClr>
                <a:srgbClr val="53585F"/>
              </a:buClr>
              <a:buSzPts val="500"/>
              <a:buFont typeface="Montserrat"/>
              <a:buNone/>
              <a:defRPr sz="800">
                <a:latin typeface="Open Sans"/>
                <a:ea typeface="Open Sans"/>
                <a:cs typeface="Open Sans"/>
                <a:sym typeface="Open Sans"/>
              </a:defRPr>
            </a:lvl6pPr>
            <a:lvl7pPr lvl="6" rtl="0" algn="ctr">
              <a:buClr>
                <a:srgbClr val="53585F"/>
              </a:buClr>
              <a:buSzPts val="500"/>
              <a:buFont typeface="Montserrat"/>
              <a:buNone/>
              <a:defRPr sz="800">
                <a:latin typeface="Open Sans"/>
                <a:ea typeface="Open Sans"/>
                <a:cs typeface="Open Sans"/>
                <a:sym typeface="Open Sans"/>
              </a:defRPr>
            </a:lvl7pPr>
            <a:lvl8pPr lvl="7" rtl="0" algn="ctr">
              <a:buClr>
                <a:srgbClr val="53585F"/>
              </a:buClr>
              <a:buSzPts val="500"/>
              <a:buFont typeface="Montserrat"/>
              <a:buNone/>
              <a:defRPr sz="800">
                <a:latin typeface="Open Sans"/>
                <a:ea typeface="Open Sans"/>
                <a:cs typeface="Open Sans"/>
                <a:sym typeface="Open Sans"/>
              </a:defRPr>
            </a:lvl8pPr>
            <a:lvl9pPr lvl="8" rtl="0" algn="ctr">
              <a:buClr>
                <a:srgbClr val="53585F"/>
              </a:buClr>
              <a:buSzPts val="500"/>
              <a:buFont typeface="Montserrat"/>
              <a:buNone/>
              <a:defRPr sz="800">
                <a:latin typeface="Open Sans"/>
                <a:ea typeface="Open Sans"/>
                <a:cs typeface="Open Sans"/>
                <a:sym typeface="Open Sans"/>
              </a:defRPr>
            </a:lvl9pPr>
          </a:lstStyle>
          <a:p>
            <a:pPr indent="0" lvl="0" marL="0" rtl="0" algn="ctr">
              <a:spcBef>
                <a:spcPts val="0"/>
              </a:spcBef>
              <a:spcAft>
                <a:spcPts val="0"/>
              </a:spcAft>
              <a:buNone/>
            </a:pPr>
            <a:fld id="{00000000-1234-1234-1234-123412341234}" type="slidenum">
              <a:rPr lang="en"/>
              <a:t>‹#›</a:t>
            </a:fld>
            <a:endParaRPr>
              <a:solidFill>
                <a:srgbClr val="000000"/>
              </a:solidFill>
              <a:latin typeface="Open Sans Light"/>
              <a:ea typeface="Open Sans Light"/>
              <a:cs typeface="Open Sans Light"/>
              <a:sym typeface="Open Sans Light"/>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61" name="Shape 161"/>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py" showMasterSp="0">
  <p:cSld name="2 Columns text">
    <p:spTree>
      <p:nvGrpSpPr>
        <p:cNvPr id="162" name="Shape 162"/>
        <p:cNvGrpSpPr/>
        <p:nvPr/>
      </p:nvGrpSpPr>
      <p:grpSpPr>
        <a:xfrm>
          <a:off x="0" y="0"/>
          <a:ext cx="0" cy="0"/>
          <a:chOff x="0" y="0"/>
          <a:chExt cx="0" cy="0"/>
        </a:xfrm>
      </p:grpSpPr>
      <p:sp>
        <p:nvSpPr>
          <p:cNvPr id="163" name="Google Shape;163;p43"/>
          <p:cNvSpPr txBox="1"/>
          <p:nvPr>
            <p:ph idx="1" type="body"/>
          </p:nvPr>
        </p:nvSpPr>
        <p:spPr>
          <a:xfrm>
            <a:off x="309275" y="1147325"/>
            <a:ext cx="8505900" cy="3485100"/>
          </a:xfrm>
          <a:prstGeom prst="rect">
            <a:avLst/>
          </a:prstGeom>
          <a:noFill/>
          <a:ln>
            <a:noFill/>
          </a:ln>
        </p:spPr>
        <p:txBody>
          <a:bodyPr anchorCtr="0" anchor="t" bIns="0" lIns="0" spcFirstLastPara="1" rIns="0" wrap="square" tIns="0">
            <a:noAutofit/>
          </a:bodyPr>
          <a:lstStyle>
            <a:lvl1pPr indent="-292100" lvl="0" marL="457200" rtl="0" algn="l">
              <a:lnSpc>
                <a:spcPct val="115000"/>
              </a:lnSpc>
              <a:spcBef>
                <a:spcPts val="0"/>
              </a:spcBef>
              <a:spcAft>
                <a:spcPts val="0"/>
              </a:spcAft>
              <a:buSzPts val="1000"/>
              <a:buChar char="•"/>
              <a:defRPr sz="1000"/>
            </a:lvl1pPr>
            <a:lvl2pPr indent="-292100" lvl="1" marL="914400" rtl="0" algn="l">
              <a:lnSpc>
                <a:spcPct val="115000"/>
              </a:lnSpc>
              <a:spcBef>
                <a:spcPts val="600"/>
              </a:spcBef>
              <a:spcAft>
                <a:spcPts val="0"/>
              </a:spcAft>
              <a:buSzPts val="1000"/>
              <a:buChar char="•"/>
              <a:defRPr sz="1000"/>
            </a:lvl2pPr>
            <a:lvl3pPr indent="-292100" lvl="2" marL="1371600" rtl="0" algn="l">
              <a:lnSpc>
                <a:spcPct val="115000"/>
              </a:lnSpc>
              <a:spcBef>
                <a:spcPts val="600"/>
              </a:spcBef>
              <a:spcAft>
                <a:spcPts val="0"/>
              </a:spcAft>
              <a:buSzPts val="1000"/>
              <a:buChar char="•"/>
              <a:defRPr sz="1000"/>
            </a:lvl3pPr>
            <a:lvl4pPr indent="-292100" lvl="3" marL="1828800" rtl="0" algn="l">
              <a:lnSpc>
                <a:spcPct val="115000"/>
              </a:lnSpc>
              <a:spcBef>
                <a:spcPts val="600"/>
              </a:spcBef>
              <a:spcAft>
                <a:spcPts val="0"/>
              </a:spcAft>
              <a:buSzPts val="1000"/>
              <a:buChar char="•"/>
              <a:defRPr sz="1000"/>
            </a:lvl4pPr>
            <a:lvl5pPr indent="-292100" lvl="4" marL="2286000" rtl="0" algn="l">
              <a:lnSpc>
                <a:spcPct val="115000"/>
              </a:lnSpc>
              <a:spcBef>
                <a:spcPts val="600"/>
              </a:spcBef>
              <a:spcAft>
                <a:spcPts val="0"/>
              </a:spcAft>
              <a:buSzPts val="1000"/>
              <a:buChar char="•"/>
              <a:defRPr sz="1000"/>
            </a:lvl5pPr>
            <a:lvl6pPr indent="-292100" lvl="5" marL="2743200" rtl="0" algn="l">
              <a:lnSpc>
                <a:spcPct val="115000"/>
              </a:lnSpc>
              <a:spcBef>
                <a:spcPts val="600"/>
              </a:spcBef>
              <a:spcAft>
                <a:spcPts val="0"/>
              </a:spcAft>
              <a:buSzPts val="1000"/>
              <a:buChar char="•"/>
              <a:defRPr sz="1000"/>
            </a:lvl6pPr>
            <a:lvl7pPr indent="-292100" lvl="6" marL="3200400" rtl="0" algn="l">
              <a:lnSpc>
                <a:spcPct val="115000"/>
              </a:lnSpc>
              <a:spcBef>
                <a:spcPts val="600"/>
              </a:spcBef>
              <a:spcAft>
                <a:spcPts val="0"/>
              </a:spcAft>
              <a:buSzPts val="1000"/>
              <a:buChar char="•"/>
              <a:defRPr sz="1000"/>
            </a:lvl7pPr>
            <a:lvl8pPr indent="-292100" lvl="7" marL="3657600" rtl="0" algn="l">
              <a:lnSpc>
                <a:spcPct val="115000"/>
              </a:lnSpc>
              <a:spcBef>
                <a:spcPts val="600"/>
              </a:spcBef>
              <a:spcAft>
                <a:spcPts val="0"/>
              </a:spcAft>
              <a:buSzPts val="1000"/>
              <a:buChar char="•"/>
              <a:defRPr sz="1000"/>
            </a:lvl8pPr>
            <a:lvl9pPr indent="-292100" lvl="8" marL="4114800" rtl="0" algn="l">
              <a:lnSpc>
                <a:spcPct val="115000"/>
              </a:lnSpc>
              <a:spcBef>
                <a:spcPts val="600"/>
              </a:spcBef>
              <a:spcAft>
                <a:spcPts val="600"/>
              </a:spcAft>
              <a:buSzPts val="1000"/>
              <a:buChar char="•"/>
              <a:defRPr sz="1000"/>
            </a:lvl9pPr>
          </a:lstStyle>
          <a:p/>
        </p:txBody>
      </p:sp>
      <p:sp>
        <p:nvSpPr>
          <p:cNvPr id="164" name="Google Shape;164;p43"/>
          <p:cNvSpPr txBox="1"/>
          <p:nvPr>
            <p:ph type="title"/>
          </p:nvPr>
        </p:nvSpPr>
        <p:spPr>
          <a:xfrm>
            <a:off x="309275" y="348550"/>
            <a:ext cx="8505900" cy="525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2"/>
              </a:buClr>
              <a:buSzPts val="3000"/>
              <a:buNone/>
              <a:defRPr b="1" sz="3000">
                <a:solidFill>
                  <a:schemeClr val="dk2"/>
                </a:solidFill>
              </a:defRPr>
            </a:lvl1pPr>
            <a:lvl2pPr lvl="1" rtl="0" algn="l">
              <a:lnSpc>
                <a:spcPct val="100000"/>
              </a:lnSpc>
              <a:spcBef>
                <a:spcPts val="600"/>
              </a:spcBef>
              <a:spcAft>
                <a:spcPts val="0"/>
              </a:spcAft>
              <a:buClr>
                <a:srgbClr val="53585F"/>
              </a:buClr>
              <a:buSzPts val="3000"/>
              <a:buNone/>
              <a:defRPr b="1" sz="3000"/>
            </a:lvl2pPr>
            <a:lvl3pPr lvl="2" rtl="0" algn="l">
              <a:lnSpc>
                <a:spcPct val="100000"/>
              </a:lnSpc>
              <a:spcBef>
                <a:spcPts val="600"/>
              </a:spcBef>
              <a:spcAft>
                <a:spcPts val="0"/>
              </a:spcAft>
              <a:buClr>
                <a:srgbClr val="53585F"/>
              </a:buClr>
              <a:buSzPts val="3000"/>
              <a:buNone/>
              <a:defRPr b="1" sz="3000"/>
            </a:lvl3pPr>
            <a:lvl4pPr lvl="3" rtl="0" algn="l">
              <a:lnSpc>
                <a:spcPct val="100000"/>
              </a:lnSpc>
              <a:spcBef>
                <a:spcPts val="600"/>
              </a:spcBef>
              <a:spcAft>
                <a:spcPts val="0"/>
              </a:spcAft>
              <a:buClr>
                <a:srgbClr val="53585F"/>
              </a:buClr>
              <a:buSzPts val="3000"/>
              <a:buNone/>
              <a:defRPr b="1" sz="3000"/>
            </a:lvl4pPr>
            <a:lvl5pPr lvl="4" rtl="0" algn="l">
              <a:lnSpc>
                <a:spcPct val="100000"/>
              </a:lnSpc>
              <a:spcBef>
                <a:spcPts val="600"/>
              </a:spcBef>
              <a:spcAft>
                <a:spcPts val="0"/>
              </a:spcAft>
              <a:buClr>
                <a:srgbClr val="53585F"/>
              </a:buClr>
              <a:buSzPts val="3000"/>
              <a:buNone/>
              <a:defRPr b="1" sz="3000"/>
            </a:lvl5pPr>
            <a:lvl6pPr lvl="5" rtl="0" algn="l">
              <a:lnSpc>
                <a:spcPct val="100000"/>
              </a:lnSpc>
              <a:spcBef>
                <a:spcPts val="600"/>
              </a:spcBef>
              <a:spcAft>
                <a:spcPts val="0"/>
              </a:spcAft>
              <a:buClr>
                <a:srgbClr val="53585F"/>
              </a:buClr>
              <a:buSzPts val="3000"/>
              <a:buNone/>
              <a:defRPr b="1" sz="3000"/>
            </a:lvl6pPr>
            <a:lvl7pPr lvl="6" rtl="0" algn="l">
              <a:lnSpc>
                <a:spcPct val="100000"/>
              </a:lnSpc>
              <a:spcBef>
                <a:spcPts val="600"/>
              </a:spcBef>
              <a:spcAft>
                <a:spcPts val="0"/>
              </a:spcAft>
              <a:buClr>
                <a:srgbClr val="53585F"/>
              </a:buClr>
              <a:buSzPts val="3000"/>
              <a:buNone/>
              <a:defRPr b="1" sz="3000"/>
            </a:lvl7pPr>
            <a:lvl8pPr lvl="7" rtl="0" algn="l">
              <a:lnSpc>
                <a:spcPct val="100000"/>
              </a:lnSpc>
              <a:spcBef>
                <a:spcPts val="600"/>
              </a:spcBef>
              <a:spcAft>
                <a:spcPts val="0"/>
              </a:spcAft>
              <a:buClr>
                <a:srgbClr val="53585F"/>
              </a:buClr>
              <a:buSzPts val="3000"/>
              <a:buNone/>
              <a:defRPr b="1" sz="3000"/>
            </a:lvl8pPr>
            <a:lvl9pPr lvl="8" rtl="0" algn="l">
              <a:lnSpc>
                <a:spcPct val="100000"/>
              </a:lnSpc>
              <a:spcBef>
                <a:spcPts val="600"/>
              </a:spcBef>
              <a:spcAft>
                <a:spcPts val="600"/>
              </a:spcAft>
              <a:buClr>
                <a:srgbClr val="53585F"/>
              </a:buClr>
              <a:buSzPts val="3000"/>
              <a:buNone/>
              <a:defRPr b="1" sz="3000"/>
            </a:lvl9pPr>
          </a:lstStyle>
          <a:p/>
        </p:txBody>
      </p:sp>
      <p:pic>
        <p:nvPicPr>
          <p:cNvPr descr="Image" id="165" name="Google Shape;165;p43"/>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
        <p:nvSpPr>
          <p:cNvPr id="166" name="Google Shape;166;p43"/>
          <p:cNvSpPr txBox="1"/>
          <p:nvPr>
            <p:ph idx="12" type="sldNum"/>
          </p:nvPr>
        </p:nvSpPr>
        <p:spPr>
          <a:xfrm>
            <a:off x="4484637" y="4905375"/>
            <a:ext cx="170100" cy="172800"/>
          </a:xfrm>
          <a:prstGeom prst="rect">
            <a:avLst/>
          </a:prstGeom>
          <a:noFill/>
          <a:ln>
            <a:noFill/>
          </a:ln>
        </p:spPr>
        <p:txBody>
          <a:bodyPr anchorCtr="0" anchor="ctr" bIns="0" lIns="0" spcFirstLastPara="1" rIns="0" wrap="square" tIns="0">
            <a:noAutofit/>
          </a:bodyPr>
          <a:lstStyle>
            <a:lvl1pPr lvl="0" rtl="0" algn="ctr">
              <a:buClr>
                <a:srgbClr val="53585F"/>
              </a:buClr>
              <a:buSzPts val="500"/>
              <a:buFont typeface="Montserrat"/>
              <a:buNone/>
              <a:defRPr sz="800">
                <a:latin typeface="Open Sans"/>
                <a:ea typeface="Open Sans"/>
                <a:cs typeface="Open Sans"/>
                <a:sym typeface="Open Sans"/>
              </a:defRPr>
            </a:lvl1pPr>
            <a:lvl2pPr lvl="1" rtl="0" algn="ctr">
              <a:buClr>
                <a:srgbClr val="53585F"/>
              </a:buClr>
              <a:buSzPts val="500"/>
              <a:buFont typeface="Montserrat"/>
              <a:buNone/>
              <a:defRPr sz="800">
                <a:latin typeface="Open Sans"/>
                <a:ea typeface="Open Sans"/>
                <a:cs typeface="Open Sans"/>
                <a:sym typeface="Open Sans"/>
              </a:defRPr>
            </a:lvl2pPr>
            <a:lvl3pPr lvl="2" rtl="0" algn="ctr">
              <a:buClr>
                <a:srgbClr val="53585F"/>
              </a:buClr>
              <a:buSzPts val="500"/>
              <a:buFont typeface="Montserrat"/>
              <a:buNone/>
              <a:defRPr sz="800">
                <a:latin typeface="Open Sans"/>
                <a:ea typeface="Open Sans"/>
                <a:cs typeface="Open Sans"/>
                <a:sym typeface="Open Sans"/>
              </a:defRPr>
            </a:lvl3pPr>
            <a:lvl4pPr lvl="3" rtl="0" algn="ctr">
              <a:buClr>
                <a:srgbClr val="53585F"/>
              </a:buClr>
              <a:buSzPts val="500"/>
              <a:buFont typeface="Montserrat"/>
              <a:buNone/>
              <a:defRPr sz="800">
                <a:latin typeface="Open Sans"/>
                <a:ea typeface="Open Sans"/>
                <a:cs typeface="Open Sans"/>
                <a:sym typeface="Open Sans"/>
              </a:defRPr>
            </a:lvl4pPr>
            <a:lvl5pPr lvl="4" rtl="0" algn="ctr">
              <a:buClr>
                <a:srgbClr val="53585F"/>
              </a:buClr>
              <a:buSzPts val="500"/>
              <a:buFont typeface="Montserrat"/>
              <a:buNone/>
              <a:defRPr sz="800">
                <a:latin typeface="Open Sans"/>
                <a:ea typeface="Open Sans"/>
                <a:cs typeface="Open Sans"/>
                <a:sym typeface="Open Sans"/>
              </a:defRPr>
            </a:lvl5pPr>
            <a:lvl6pPr lvl="5" rtl="0" algn="ctr">
              <a:buClr>
                <a:srgbClr val="53585F"/>
              </a:buClr>
              <a:buSzPts val="500"/>
              <a:buFont typeface="Montserrat"/>
              <a:buNone/>
              <a:defRPr sz="800">
                <a:latin typeface="Open Sans"/>
                <a:ea typeface="Open Sans"/>
                <a:cs typeface="Open Sans"/>
                <a:sym typeface="Open Sans"/>
              </a:defRPr>
            </a:lvl6pPr>
            <a:lvl7pPr lvl="6" rtl="0" algn="ctr">
              <a:buClr>
                <a:srgbClr val="53585F"/>
              </a:buClr>
              <a:buSzPts val="500"/>
              <a:buFont typeface="Montserrat"/>
              <a:buNone/>
              <a:defRPr sz="800">
                <a:latin typeface="Open Sans"/>
                <a:ea typeface="Open Sans"/>
                <a:cs typeface="Open Sans"/>
                <a:sym typeface="Open Sans"/>
              </a:defRPr>
            </a:lvl7pPr>
            <a:lvl8pPr lvl="7" rtl="0" algn="ctr">
              <a:buClr>
                <a:srgbClr val="53585F"/>
              </a:buClr>
              <a:buSzPts val="500"/>
              <a:buFont typeface="Montserrat"/>
              <a:buNone/>
              <a:defRPr sz="800">
                <a:latin typeface="Open Sans"/>
                <a:ea typeface="Open Sans"/>
                <a:cs typeface="Open Sans"/>
                <a:sym typeface="Open Sans"/>
              </a:defRPr>
            </a:lvl8pPr>
            <a:lvl9pPr lvl="8" rtl="0" algn="ctr">
              <a:buClr>
                <a:srgbClr val="53585F"/>
              </a:buClr>
              <a:buSzPts val="500"/>
              <a:buFont typeface="Montserrat"/>
              <a:buNone/>
              <a:defRPr sz="800">
                <a:latin typeface="Open Sans"/>
                <a:ea typeface="Open Sans"/>
                <a:cs typeface="Open Sans"/>
                <a:sym typeface="Open Sans"/>
              </a:defRPr>
            </a:lvl9pPr>
          </a:lstStyle>
          <a:p>
            <a:pPr indent="0" lvl="0" marL="0" rtl="0" algn="ctr">
              <a:spcBef>
                <a:spcPts val="0"/>
              </a:spcBef>
              <a:spcAft>
                <a:spcPts val="0"/>
              </a:spcAft>
              <a:buNone/>
            </a:pPr>
            <a:fld id="{00000000-1234-1234-1234-123412341234}" type="slidenum">
              <a:rPr lang="en"/>
              <a:t>‹#›</a:t>
            </a:fld>
            <a:endParaRPr>
              <a:solidFill>
                <a:srgbClr val="000000"/>
              </a:solidFill>
              <a:latin typeface="Open Sans Light"/>
              <a:ea typeface="Open Sans Light"/>
              <a:cs typeface="Open Sans Light"/>
              <a:sym typeface="Open Sans Light"/>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1">
  <p:cSld name="TITLE_2">
    <p:spTree>
      <p:nvGrpSpPr>
        <p:cNvPr id="167" name="Shape 167"/>
        <p:cNvGrpSpPr/>
        <p:nvPr/>
      </p:nvGrpSpPr>
      <p:grpSpPr>
        <a:xfrm>
          <a:off x="0" y="0"/>
          <a:ext cx="0" cy="0"/>
          <a:chOff x="0" y="0"/>
          <a:chExt cx="0" cy="0"/>
        </a:xfrm>
      </p:grpSpPr>
      <p:sp>
        <p:nvSpPr>
          <p:cNvPr id="168" name="Google Shape;168;p44"/>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69" name="Google Shape;169;p44"/>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70" name="Google Shape;170;p44"/>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71" name="Shape 171"/>
        <p:cNvGrpSpPr/>
        <p:nvPr/>
      </p:nvGrpSpPr>
      <p:grpSpPr>
        <a:xfrm>
          <a:off x="0" y="0"/>
          <a:ext cx="0" cy="0"/>
          <a:chOff x="0" y="0"/>
          <a:chExt cx="0" cy="0"/>
        </a:xfrm>
      </p:grpSpPr>
      <p:pic>
        <p:nvPicPr>
          <p:cNvPr id="172" name="Google Shape;172;p45"/>
          <p:cNvPicPr preferRelativeResize="0"/>
          <p:nvPr/>
        </p:nvPicPr>
        <p:blipFill rotWithShape="1">
          <a:blip r:embed="rId2">
            <a:alphaModFix amt="22000"/>
          </a:blip>
          <a:srcRect b="32450" l="0" r="0" t="0"/>
          <a:stretch/>
        </p:blipFill>
        <p:spPr>
          <a:xfrm>
            <a:off x="4693893" y="4754700"/>
            <a:ext cx="4369332" cy="3888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3">
    <p:spTree>
      <p:nvGrpSpPr>
        <p:cNvPr id="173" name="Shape 173"/>
        <p:cNvGrpSpPr/>
        <p:nvPr/>
      </p:nvGrpSpPr>
      <p:grpSpPr>
        <a:xfrm>
          <a:off x="0" y="0"/>
          <a:ext cx="0" cy="0"/>
          <a:chOff x="0" y="0"/>
          <a:chExt cx="0" cy="0"/>
        </a:xfrm>
      </p:grpSpPr>
      <p:sp>
        <p:nvSpPr>
          <p:cNvPr id="174" name="Google Shape;174;p46"/>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75" name="Google Shape;175;p46"/>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76" name="Google Shape;176;p46"/>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_4">
    <p:spTree>
      <p:nvGrpSpPr>
        <p:cNvPr id="177" name="Shape 177"/>
        <p:cNvGrpSpPr/>
        <p:nvPr/>
      </p:nvGrpSpPr>
      <p:grpSpPr>
        <a:xfrm>
          <a:off x="0" y="0"/>
          <a:ext cx="0" cy="0"/>
          <a:chOff x="0" y="0"/>
          <a:chExt cx="0" cy="0"/>
        </a:xfrm>
      </p:grpSpPr>
      <p:pic>
        <p:nvPicPr>
          <p:cNvPr descr="Image" id="178" name="Google Shape;178;p47"/>
          <p:cNvPicPr preferRelativeResize="0"/>
          <p:nvPr/>
        </p:nvPicPr>
        <p:blipFill rotWithShape="1">
          <a:blip r:embed="rId2">
            <a:alphaModFix amt="24619"/>
          </a:blip>
          <a:srcRect b="0" l="0" r="0" t="0"/>
          <a:stretch/>
        </p:blipFill>
        <p:spPr>
          <a:xfrm>
            <a:off x="5478534" y="4852988"/>
            <a:ext cx="3589265" cy="472807"/>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ies" showMasterSp="0">
  <p:cSld name="TITLE_AND_BODY_3">
    <p:spTree>
      <p:nvGrpSpPr>
        <p:cNvPr id="179" name="Shape 179"/>
        <p:cNvGrpSpPr/>
        <p:nvPr/>
      </p:nvGrpSpPr>
      <p:grpSpPr>
        <a:xfrm>
          <a:off x="0" y="0"/>
          <a:ext cx="0" cy="0"/>
          <a:chOff x="0" y="0"/>
          <a:chExt cx="0" cy="0"/>
        </a:xfrm>
      </p:grpSpPr>
      <p:cxnSp>
        <p:nvCxnSpPr>
          <p:cNvPr id="180" name="Google Shape;180;p48"/>
          <p:cNvCxnSpPr/>
          <p:nvPr/>
        </p:nvCxnSpPr>
        <p:spPr>
          <a:xfrm>
            <a:off x="-130600" y="46738"/>
            <a:ext cx="9360600" cy="0"/>
          </a:xfrm>
          <a:prstGeom prst="straightConnector1">
            <a:avLst/>
          </a:prstGeom>
          <a:noFill/>
          <a:ln cap="flat" cmpd="sng" w="114300">
            <a:solidFill>
              <a:srgbClr val="F39019"/>
            </a:solidFill>
            <a:prstDash val="solid"/>
            <a:round/>
            <a:headEnd len="med" w="med" type="none"/>
            <a:tailEnd len="med" w="med" type="none"/>
          </a:ln>
        </p:spPr>
      </p:cxnSp>
    </p:spTree>
  </p:cSld>
  <p:clrMapOvr>
    <a:masterClrMapping/>
  </p:clrMapOvr>
  <p:extLst>
    <p:ext uri="{DCECCB84-F9BA-43D5-87BE-67443E8EF086}">
      <p15:sldGuideLst>
        <p15:guide id="1" orient="horz" pos="383">
          <p15:clr>
            <a:srgbClr val="FA7B17"/>
          </p15:clr>
        </p15:guide>
        <p15:guide id="2" orient="horz" pos="556">
          <p15:clr>
            <a:srgbClr val="FA7B17"/>
          </p15:clr>
        </p15:guide>
        <p15:guide id="3" orient="horz" pos="697">
          <p15:clr>
            <a:srgbClr val="FA7B17"/>
          </p15:clr>
        </p15:guide>
        <p15:guide id="4" orient="horz" pos="605">
          <p15:clr>
            <a:srgbClr val="FA7B17"/>
          </p15:clr>
        </p15:guide>
        <p15:guide id="5" orient="horz" pos="263">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5">
  <p:cSld name="TITLE_AND_BODY_5">
    <p:spTree>
      <p:nvGrpSpPr>
        <p:cNvPr id="181" name="Shape 181"/>
        <p:cNvGrpSpPr/>
        <p:nvPr/>
      </p:nvGrpSpPr>
      <p:grpSpPr>
        <a:xfrm>
          <a:off x="0" y="0"/>
          <a:ext cx="0" cy="0"/>
          <a:chOff x="0" y="0"/>
          <a:chExt cx="0" cy="0"/>
        </a:xfrm>
      </p:grpSpPr>
      <p:sp>
        <p:nvSpPr>
          <p:cNvPr id="182" name="Google Shape;182;p49"/>
          <p:cNvSpPr txBox="1"/>
          <p:nvPr>
            <p:ph type="title"/>
          </p:nvPr>
        </p:nvSpPr>
        <p:spPr>
          <a:xfrm>
            <a:off x="311700" y="445025"/>
            <a:ext cx="8520600" cy="572700"/>
          </a:xfrm>
          <a:prstGeom prst="rect">
            <a:avLst/>
          </a:prstGeom>
        </p:spPr>
        <p:txBody>
          <a:bodyPr anchorCtr="0" anchor="ctr" bIns="19050" lIns="19050" spcFirstLastPara="1" rIns="19050" wrap="square" tIns="1905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183" name="Google Shape;183;p49"/>
          <p:cNvSpPr txBox="1"/>
          <p:nvPr>
            <p:ph idx="1" type="body"/>
          </p:nvPr>
        </p:nvSpPr>
        <p:spPr>
          <a:xfrm>
            <a:off x="311700" y="1152475"/>
            <a:ext cx="8520600" cy="3416400"/>
          </a:xfrm>
          <a:prstGeom prst="rect">
            <a:avLst/>
          </a:prstGeom>
        </p:spPr>
        <p:txBody>
          <a:bodyPr anchorCtr="0" anchor="t" bIns="19050" lIns="19050" spcFirstLastPara="1" rIns="19050" wrap="square" tIns="19050">
            <a:noAutofit/>
          </a:bodyPr>
          <a:lstStyle>
            <a:lvl1pPr indent="-336550" lvl="0" marL="457200" rtl="0">
              <a:spcBef>
                <a:spcPts val="0"/>
              </a:spcBef>
              <a:spcAft>
                <a:spcPts val="0"/>
              </a:spcAft>
              <a:buSzPts val="1700"/>
              <a:buChar char="•"/>
              <a:defRPr/>
            </a:lvl1pPr>
            <a:lvl2pPr indent="-336550" lvl="1" marL="914400" rtl="0">
              <a:spcBef>
                <a:spcPts val="600"/>
              </a:spcBef>
              <a:spcAft>
                <a:spcPts val="0"/>
              </a:spcAft>
              <a:buSzPts val="1700"/>
              <a:buChar char="•"/>
              <a:defRPr/>
            </a:lvl2pPr>
            <a:lvl3pPr indent="-336550" lvl="2" marL="1371600" rtl="0">
              <a:spcBef>
                <a:spcPts val="600"/>
              </a:spcBef>
              <a:spcAft>
                <a:spcPts val="0"/>
              </a:spcAft>
              <a:buSzPts val="1700"/>
              <a:buChar char="•"/>
              <a:defRPr/>
            </a:lvl3pPr>
            <a:lvl4pPr indent="-336550" lvl="3" marL="1828800" rtl="0">
              <a:spcBef>
                <a:spcPts val="600"/>
              </a:spcBef>
              <a:spcAft>
                <a:spcPts val="0"/>
              </a:spcAft>
              <a:buSzPts val="1700"/>
              <a:buChar char="•"/>
              <a:defRPr/>
            </a:lvl4pPr>
            <a:lvl5pPr indent="-336550" lvl="4" marL="2286000" rtl="0">
              <a:spcBef>
                <a:spcPts val="600"/>
              </a:spcBef>
              <a:spcAft>
                <a:spcPts val="0"/>
              </a:spcAft>
              <a:buSzPts val="1700"/>
              <a:buChar char="•"/>
              <a:defRPr/>
            </a:lvl5pPr>
            <a:lvl6pPr indent="-336550" lvl="5" marL="2743200" rtl="0">
              <a:spcBef>
                <a:spcPts val="600"/>
              </a:spcBef>
              <a:spcAft>
                <a:spcPts val="0"/>
              </a:spcAft>
              <a:buSzPts val="1700"/>
              <a:buChar char="•"/>
              <a:defRPr/>
            </a:lvl6pPr>
            <a:lvl7pPr indent="-336550" lvl="6" marL="3200400" rtl="0">
              <a:spcBef>
                <a:spcPts val="600"/>
              </a:spcBef>
              <a:spcAft>
                <a:spcPts val="0"/>
              </a:spcAft>
              <a:buSzPts val="1700"/>
              <a:buChar char="•"/>
              <a:defRPr/>
            </a:lvl7pPr>
            <a:lvl8pPr indent="-336550" lvl="7" marL="3657600" rtl="0">
              <a:spcBef>
                <a:spcPts val="600"/>
              </a:spcBef>
              <a:spcAft>
                <a:spcPts val="0"/>
              </a:spcAft>
              <a:buSzPts val="1700"/>
              <a:buChar char="•"/>
              <a:defRPr/>
            </a:lvl8pPr>
            <a:lvl9pPr indent="-336550" lvl="8" marL="4114800" rtl="0">
              <a:spcBef>
                <a:spcPts val="600"/>
              </a:spcBef>
              <a:spcAft>
                <a:spcPts val="600"/>
              </a:spcAft>
              <a:buSzPts val="1700"/>
              <a:buChar char="•"/>
              <a:defRPr/>
            </a:lvl9pPr>
          </a:lstStyle>
          <a:p/>
        </p:txBody>
      </p:sp>
      <p:sp>
        <p:nvSpPr>
          <p:cNvPr id="184" name="Google Shape;184;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7">
  <p:cSld name="TITLE_8">
    <p:spTree>
      <p:nvGrpSpPr>
        <p:cNvPr id="185" name="Shape 185"/>
        <p:cNvGrpSpPr/>
        <p:nvPr/>
      </p:nvGrpSpPr>
      <p:grpSpPr>
        <a:xfrm>
          <a:off x="0" y="0"/>
          <a:ext cx="0" cy="0"/>
          <a:chOff x="0" y="0"/>
          <a:chExt cx="0" cy="0"/>
        </a:xfrm>
      </p:grpSpPr>
      <p:sp>
        <p:nvSpPr>
          <p:cNvPr id="186" name="Google Shape;186;p50"/>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87" name="Google Shape;187;p50"/>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88" name="Google Shape;188;p50"/>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2">
  <p:cSld name="TITLE_9">
    <p:spTree>
      <p:nvGrpSpPr>
        <p:cNvPr id="189" name="Shape 189"/>
        <p:cNvGrpSpPr/>
        <p:nvPr/>
      </p:nvGrpSpPr>
      <p:grpSpPr>
        <a:xfrm>
          <a:off x="0" y="0"/>
          <a:ext cx="0" cy="0"/>
          <a:chOff x="0" y="0"/>
          <a:chExt cx="0" cy="0"/>
        </a:xfrm>
      </p:grpSpPr>
      <p:sp>
        <p:nvSpPr>
          <p:cNvPr id="190" name="Google Shape;190;p51"/>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000000"/>
              </a:buClr>
              <a:buSzPts val="700"/>
              <a:buNone/>
              <a:defRPr/>
            </a:lvl1pPr>
            <a:lvl2pPr lvl="1" rtl="0" algn="ctr">
              <a:lnSpc>
                <a:spcPct val="100000"/>
              </a:lnSpc>
              <a:spcBef>
                <a:spcPts val="0"/>
              </a:spcBef>
              <a:spcAft>
                <a:spcPts val="0"/>
              </a:spcAft>
              <a:buClr>
                <a:srgbClr val="000000"/>
              </a:buClr>
              <a:buSzPts val="700"/>
              <a:buNone/>
              <a:defRPr/>
            </a:lvl2pPr>
            <a:lvl3pPr lvl="2" rtl="0" algn="ctr">
              <a:lnSpc>
                <a:spcPct val="100000"/>
              </a:lnSpc>
              <a:spcBef>
                <a:spcPts val="0"/>
              </a:spcBef>
              <a:spcAft>
                <a:spcPts val="0"/>
              </a:spcAft>
              <a:buClr>
                <a:srgbClr val="000000"/>
              </a:buClr>
              <a:buSzPts val="700"/>
              <a:buNone/>
              <a:defRPr/>
            </a:lvl3pPr>
            <a:lvl4pPr lvl="3" rtl="0" algn="ctr">
              <a:lnSpc>
                <a:spcPct val="100000"/>
              </a:lnSpc>
              <a:spcBef>
                <a:spcPts val="0"/>
              </a:spcBef>
              <a:spcAft>
                <a:spcPts val="0"/>
              </a:spcAft>
              <a:buClr>
                <a:srgbClr val="000000"/>
              </a:buClr>
              <a:buSzPts val="700"/>
              <a:buNone/>
              <a:defRPr/>
            </a:lvl4pPr>
            <a:lvl5pPr lvl="4" rtl="0" algn="ctr">
              <a:lnSpc>
                <a:spcPct val="100000"/>
              </a:lnSpc>
              <a:spcBef>
                <a:spcPts val="0"/>
              </a:spcBef>
              <a:spcAft>
                <a:spcPts val="0"/>
              </a:spcAft>
              <a:buClr>
                <a:srgbClr val="000000"/>
              </a:buClr>
              <a:buSzPts val="700"/>
              <a:buNone/>
              <a:defRPr/>
            </a:lvl5pPr>
            <a:lvl6pPr lvl="5" rtl="0" algn="ctr">
              <a:lnSpc>
                <a:spcPct val="100000"/>
              </a:lnSpc>
              <a:spcBef>
                <a:spcPts val="0"/>
              </a:spcBef>
              <a:spcAft>
                <a:spcPts val="0"/>
              </a:spcAft>
              <a:buClr>
                <a:srgbClr val="000000"/>
              </a:buClr>
              <a:buSzPts val="700"/>
              <a:buNone/>
              <a:defRPr/>
            </a:lvl6pPr>
            <a:lvl7pPr lvl="6" rtl="0" algn="ctr">
              <a:lnSpc>
                <a:spcPct val="100000"/>
              </a:lnSpc>
              <a:spcBef>
                <a:spcPts val="0"/>
              </a:spcBef>
              <a:spcAft>
                <a:spcPts val="0"/>
              </a:spcAft>
              <a:buClr>
                <a:srgbClr val="000000"/>
              </a:buClr>
              <a:buSzPts val="700"/>
              <a:buNone/>
              <a:defRPr/>
            </a:lvl7pPr>
            <a:lvl8pPr lvl="7" rtl="0" algn="ctr">
              <a:lnSpc>
                <a:spcPct val="100000"/>
              </a:lnSpc>
              <a:spcBef>
                <a:spcPts val="0"/>
              </a:spcBef>
              <a:spcAft>
                <a:spcPts val="0"/>
              </a:spcAft>
              <a:buClr>
                <a:srgbClr val="000000"/>
              </a:buClr>
              <a:buSzPts val="700"/>
              <a:buNone/>
              <a:defRPr/>
            </a:lvl8pPr>
            <a:lvl9pPr lvl="8" rtl="0" algn="ctr">
              <a:lnSpc>
                <a:spcPct val="100000"/>
              </a:lnSpc>
              <a:spcBef>
                <a:spcPts val="0"/>
              </a:spcBef>
              <a:spcAft>
                <a:spcPts val="0"/>
              </a:spcAft>
              <a:buClr>
                <a:srgbClr val="000000"/>
              </a:buClr>
              <a:buSzPts val="700"/>
              <a:buNone/>
              <a:defRPr/>
            </a:lvl9pPr>
          </a:lstStyle>
          <a:p/>
        </p:txBody>
      </p:sp>
      <p:sp>
        <p:nvSpPr>
          <p:cNvPr id="191" name="Google Shape;191;p51"/>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000000"/>
              </a:buClr>
              <a:buSzPts val="2000"/>
              <a:buFont typeface="Helvetica Neue"/>
              <a:buNone/>
              <a:defRPr sz="2000"/>
            </a:lvl1pPr>
            <a:lvl2pPr indent="-228600" lvl="1" marL="914400" rtl="0" algn="ctr">
              <a:lnSpc>
                <a:spcPct val="100000"/>
              </a:lnSpc>
              <a:spcBef>
                <a:spcPts val="0"/>
              </a:spcBef>
              <a:spcAft>
                <a:spcPts val="0"/>
              </a:spcAft>
              <a:buClr>
                <a:srgbClr val="000000"/>
              </a:buClr>
              <a:buSzPts val="2000"/>
              <a:buFont typeface="Helvetica Neue"/>
              <a:buNone/>
              <a:defRPr sz="2000"/>
            </a:lvl2pPr>
            <a:lvl3pPr indent="-228600" lvl="2" marL="1371600" rtl="0" algn="ctr">
              <a:lnSpc>
                <a:spcPct val="100000"/>
              </a:lnSpc>
              <a:spcBef>
                <a:spcPts val="0"/>
              </a:spcBef>
              <a:spcAft>
                <a:spcPts val="0"/>
              </a:spcAft>
              <a:buClr>
                <a:srgbClr val="000000"/>
              </a:buClr>
              <a:buSzPts val="2000"/>
              <a:buFont typeface="Helvetica Neue"/>
              <a:buNone/>
              <a:defRPr sz="2000"/>
            </a:lvl3pPr>
            <a:lvl4pPr indent="-228600" lvl="3" marL="1828800" rtl="0" algn="ctr">
              <a:lnSpc>
                <a:spcPct val="100000"/>
              </a:lnSpc>
              <a:spcBef>
                <a:spcPts val="0"/>
              </a:spcBef>
              <a:spcAft>
                <a:spcPts val="0"/>
              </a:spcAft>
              <a:buClr>
                <a:srgbClr val="000000"/>
              </a:buClr>
              <a:buSzPts val="2000"/>
              <a:buFont typeface="Helvetica Neue"/>
              <a:buNone/>
              <a:defRPr sz="2000"/>
            </a:lvl4pPr>
            <a:lvl5pPr indent="-228600" lvl="4" marL="2286000" rtl="0" algn="ctr">
              <a:lnSpc>
                <a:spcPct val="100000"/>
              </a:lnSpc>
              <a:spcBef>
                <a:spcPts val="0"/>
              </a:spcBef>
              <a:spcAft>
                <a:spcPts val="0"/>
              </a:spcAft>
              <a:buClr>
                <a:srgbClr val="000000"/>
              </a:buClr>
              <a:buSzPts val="2000"/>
              <a:buFont typeface="Helvetica Neue"/>
              <a:buNone/>
              <a:defRPr sz="2000"/>
            </a:lvl5pPr>
            <a:lvl6pPr indent="-279400" lvl="5" marL="2743200" rtl="0" algn="l">
              <a:lnSpc>
                <a:spcPct val="100000"/>
              </a:lnSpc>
              <a:spcBef>
                <a:spcPts val="2200"/>
              </a:spcBef>
              <a:spcAft>
                <a:spcPts val="0"/>
              </a:spcAft>
              <a:buClr>
                <a:srgbClr val="000000"/>
              </a:buClr>
              <a:buSzPts val="800"/>
              <a:buChar char="•"/>
              <a:defRPr/>
            </a:lvl6pPr>
            <a:lvl7pPr indent="-279400" lvl="6" marL="3200400" rtl="0" algn="l">
              <a:lnSpc>
                <a:spcPct val="100000"/>
              </a:lnSpc>
              <a:spcBef>
                <a:spcPts val="2200"/>
              </a:spcBef>
              <a:spcAft>
                <a:spcPts val="0"/>
              </a:spcAft>
              <a:buClr>
                <a:srgbClr val="000000"/>
              </a:buClr>
              <a:buSzPts val="800"/>
              <a:buChar char="•"/>
              <a:defRPr/>
            </a:lvl7pPr>
            <a:lvl8pPr indent="-279400" lvl="7" marL="3657600" rtl="0" algn="l">
              <a:lnSpc>
                <a:spcPct val="100000"/>
              </a:lnSpc>
              <a:spcBef>
                <a:spcPts val="2200"/>
              </a:spcBef>
              <a:spcAft>
                <a:spcPts val="0"/>
              </a:spcAft>
              <a:buClr>
                <a:srgbClr val="000000"/>
              </a:buClr>
              <a:buSzPts val="800"/>
              <a:buChar char="•"/>
              <a:defRPr/>
            </a:lvl8pPr>
            <a:lvl9pPr indent="-279400" lvl="8" marL="4114800" rtl="0" algn="l">
              <a:lnSpc>
                <a:spcPct val="100000"/>
              </a:lnSpc>
              <a:spcBef>
                <a:spcPts val="2200"/>
              </a:spcBef>
              <a:spcAft>
                <a:spcPts val="0"/>
              </a:spcAft>
              <a:buClr>
                <a:srgbClr val="000000"/>
              </a:buClr>
              <a:buSzPts val="800"/>
              <a:buChar char="•"/>
              <a:defRPr/>
            </a:lvl9pPr>
          </a:lstStyle>
          <a:p/>
        </p:txBody>
      </p:sp>
      <p:sp>
        <p:nvSpPr>
          <p:cNvPr id="192" name="Google Shape;192;p51"/>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7.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21" Type="http://schemas.openxmlformats.org/officeDocument/2006/relationships/theme" Target="../theme/theme3.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5" Type="http://schemas.openxmlformats.org/officeDocument/2006/relationships/slideLayout" Target="../slideLayouts/slideLayout22.xml"/><Relationship Id="rId19" Type="http://schemas.openxmlformats.org/officeDocument/2006/relationships/slideLayout" Target="../slideLayouts/slideLayout36.xml"/><Relationship Id="rId6" Type="http://schemas.openxmlformats.org/officeDocument/2006/relationships/slideLayout" Target="../slideLayouts/slideLayout23.xml"/><Relationship Id="rId18" Type="http://schemas.openxmlformats.org/officeDocument/2006/relationships/slideLayout" Target="../slideLayouts/slideLayout35.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2" Type="http://schemas.openxmlformats.org/officeDocument/2006/relationships/theme" Target="../theme/theme2.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0" y="0"/>
            <a:ext cx="9144000"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 name="Shape 66"/>
        <p:cNvGrpSpPr/>
        <p:nvPr/>
      </p:nvGrpSpPr>
      <p:grpSpPr>
        <a:xfrm>
          <a:off x="0" y="0"/>
          <a:ext cx="0" cy="0"/>
          <a:chOff x="0" y="0"/>
          <a:chExt cx="0" cy="0"/>
        </a:xfrm>
      </p:grpSpPr>
      <p:sp>
        <p:nvSpPr>
          <p:cNvPr id="67" name="Google Shape;67;p19"/>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1pPr>
            <a:lvl2pPr lvl="1"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2pPr>
            <a:lvl3pPr lvl="2"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3pPr>
            <a:lvl4pPr lvl="3"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4pPr>
            <a:lvl5pPr lvl="4"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5pPr>
            <a:lvl6pPr lvl="5"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6pPr>
            <a:lvl7pPr lvl="6"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7pPr>
            <a:lvl8pPr lvl="7"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8pPr>
            <a:lvl9pPr lvl="8"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9pPr>
          </a:lstStyle>
          <a:p/>
        </p:txBody>
      </p:sp>
      <p:sp>
        <p:nvSpPr>
          <p:cNvPr id="68" name="Google Shape;68;p19"/>
          <p:cNvSpPr txBox="1"/>
          <p:nvPr>
            <p:ph idx="1" type="body"/>
          </p:nvPr>
        </p:nvSpPr>
        <p:spPr>
          <a:xfrm>
            <a:off x="633413" y="1181100"/>
            <a:ext cx="7877100" cy="3486000"/>
          </a:xfrm>
          <a:prstGeom prst="rect">
            <a:avLst/>
          </a:prstGeom>
          <a:noFill/>
          <a:ln>
            <a:noFill/>
          </a:ln>
        </p:spPr>
        <p:txBody>
          <a:bodyPr anchorCtr="0" anchor="ctr" bIns="19050" lIns="19050" spcFirstLastPara="1" rIns="19050" wrap="square" tIns="19050">
            <a:noAutofit/>
          </a:bodyPr>
          <a:lstStyle>
            <a:lvl1pPr indent="-381000" lvl="0" marL="4572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1pPr>
            <a:lvl2pPr indent="-381000" lvl="1" marL="9144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2pPr>
            <a:lvl3pPr indent="-381000" lvl="2" marL="13716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3pPr>
            <a:lvl4pPr indent="-381000" lvl="3" marL="18288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4pPr>
            <a:lvl5pPr indent="-381000" lvl="4" marL="22860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5pPr>
            <a:lvl6pPr indent="-381000" lvl="5" marL="27432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6pPr>
            <a:lvl7pPr indent="-381000" lvl="6" marL="32004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7pPr>
            <a:lvl8pPr indent="-381000" lvl="7" marL="36576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8pPr>
            <a:lvl9pPr indent="-381000" lvl="8" marL="4114800" marR="0" rtl="0" algn="l">
              <a:lnSpc>
                <a:spcPct val="100000"/>
              </a:lnSpc>
              <a:spcBef>
                <a:spcPts val="2200"/>
              </a:spcBef>
              <a:spcAft>
                <a:spcPts val="0"/>
              </a:spcAft>
              <a:buClr>
                <a:srgbClr val="000000"/>
              </a:buClr>
              <a:buSzPts val="2400"/>
              <a:buFont typeface="Helvetica Neue"/>
              <a:buChar char="•"/>
              <a:defRPr b="0" i="0" sz="2000" u="none" cap="none" strike="noStrike">
                <a:solidFill>
                  <a:srgbClr val="000000"/>
                </a:solidFill>
                <a:latin typeface="Helvetica Neue"/>
                <a:ea typeface="Helvetica Neue"/>
                <a:cs typeface="Helvetica Neue"/>
                <a:sym typeface="Helvetica Neue"/>
              </a:defRPr>
            </a:lvl9pPr>
          </a:lstStyle>
          <a:p/>
        </p:txBody>
      </p:sp>
      <p:sp>
        <p:nvSpPr>
          <p:cNvPr id="69" name="Google Shape;69;p19"/>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 name="Shape 155"/>
        <p:cNvGrpSpPr/>
        <p:nvPr/>
      </p:nvGrpSpPr>
      <p:grpSpPr>
        <a:xfrm>
          <a:off x="0" y="0"/>
          <a:ext cx="0" cy="0"/>
          <a:chOff x="0" y="0"/>
          <a:chExt cx="0" cy="0"/>
        </a:xfrm>
      </p:grpSpPr>
      <p:sp>
        <p:nvSpPr>
          <p:cNvPr id="156" name="Google Shape;156;p40"/>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Clr>
                <a:srgbClr val="000000"/>
              </a:buClr>
              <a:buSzPts val="4200"/>
              <a:buFont typeface="Montserrat"/>
              <a:buNone/>
              <a:defRPr i="0" sz="4200" u="none" cap="none" strike="noStrike">
                <a:solidFill>
                  <a:srgbClr val="000000"/>
                </a:solidFill>
                <a:latin typeface="Montserrat"/>
                <a:ea typeface="Montserrat"/>
                <a:cs typeface="Montserrat"/>
                <a:sym typeface="Montserrat"/>
              </a:defRPr>
            </a:lvl1pPr>
            <a:lvl2pPr lvl="1"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2pPr>
            <a:lvl3pPr lvl="2"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3pPr>
            <a:lvl4pPr lvl="3"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4pPr>
            <a:lvl5pPr lvl="4"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5pPr>
            <a:lvl6pPr lvl="5"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6pPr>
            <a:lvl7pPr lvl="6"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7pPr>
            <a:lvl8pPr lvl="7"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8pPr>
            <a:lvl9pPr lvl="8" marR="0" rtl="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9pPr>
          </a:lstStyle>
          <a:p/>
        </p:txBody>
      </p:sp>
      <p:sp>
        <p:nvSpPr>
          <p:cNvPr id="157" name="Google Shape;157;p40"/>
          <p:cNvSpPr txBox="1"/>
          <p:nvPr>
            <p:ph idx="1" type="body"/>
          </p:nvPr>
        </p:nvSpPr>
        <p:spPr>
          <a:xfrm>
            <a:off x="633413" y="1181100"/>
            <a:ext cx="7877100" cy="3486000"/>
          </a:xfrm>
          <a:prstGeom prst="rect">
            <a:avLst/>
          </a:prstGeom>
          <a:noFill/>
          <a:ln>
            <a:noFill/>
          </a:ln>
        </p:spPr>
        <p:txBody>
          <a:bodyPr anchorCtr="0" anchor="t" bIns="19050" lIns="19050" spcFirstLastPara="1" rIns="19050" wrap="square" tIns="19050">
            <a:noAutofit/>
          </a:bodyPr>
          <a:lstStyle>
            <a:lvl1pPr indent="-336550" lvl="0" marL="457200" marR="0" rtl="0" algn="l">
              <a:lnSpc>
                <a:spcPct val="114000"/>
              </a:lnSpc>
              <a:spcBef>
                <a:spcPts val="0"/>
              </a:spcBef>
              <a:spcAft>
                <a:spcPts val="0"/>
              </a:spcAft>
              <a:buClr>
                <a:schemeClr val="dk2"/>
              </a:buClr>
              <a:buSzPts val="1700"/>
              <a:buFont typeface="Open Sans"/>
              <a:buChar char="•"/>
              <a:defRPr i="0" sz="1300" u="none" cap="none" strike="noStrike">
                <a:solidFill>
                  <a:schemeClr val="dk1"/>
                </a:solidFill>
                <a:latin typeface="Open Sans"/>
                <a:ea typeface="Open Sans"/>
                <a:cs typeface="Open Sans"/>
                <a:sym typeface="Open Sans"/>
              </a:defRPr>
            </a:lvl1pPr>
            <a:lvl2pPr indent="-336550" lvl="1" marL="914400" marR="0" rtl="0" algn="l">
              <a:lnSpc>
                <a:spcPct val="114000"/>
              </a:lnSpc>
              <a:spcBef>
                <a:spcPts val="600"/>
              </a:spcBef>
              <a:spcAft>
                <a:spcPts val="0"/>
              </a:spcAft>
              <a:buClr>
                <a:schemeClr val="dk2"/>
              </a:buClr>
              <a:buSzPts val="1700"/>
              <a:buFont typeface="Open Sans"/>
              <a:buChar char="•"/>
              <a:defRPr i="0" sz="1300" u="none" cap="none" strike="noStrike">
                <a:solidFill>
                  <a:schemeClr val="dk1"/>
                </a:solidFill>
                <a:latin typeface="Open Sans"/>
                <a:ea typeface="Open Sans"/>
                <a:cs typeface="Open Sans"/>
                <a:sym typeface="Open Sans"/>
              </a:defRPr>
            </a:lvl2pPr>
            <a:lvl3pPr indent="-336550" lvl="2" marL="1371600" marR="0" rtl="0" algn="l">
              <a:lnSpc>
                <a:spcPct val="114000"/>
              </a:lnSpc>
              <a:spcBef>
                <a:spcPts val="600"/>
              </a:spcBef>
              <a:spcAft>
                <a:spcPts val="0"/>
              </a:spcAft>
              <a:buClr>
                <a:schemeClr val="dk2"/>
              </a:buClr>
              <a:buSzPts val="1700"/>
              <a:buFont typeface="Open Sans"/>
              <a:buChar char="•"/>
              <a:defRPr i="0" sz="1300" u="none" cap="none" strike="noStrike">
                <a:solidFill>
                  <a:schemeClr val="dk1"/>
                </a:solidFill>
                <a:latin typeface="Open Sans"/>
                <a:ea typeface="Open Sans"/>
                <a:cs typeface="Open Sans"/>
                <a:sym typeface="Open Sans"/>
              </a:defRPr>
            </a:lvl3pPr>
            <a:lvl4pPr indent="-336550" lvl="3" marL="1828800" marR="0" rtl="0" algn="l">
              <a:lnSpc>
                <a:spcPct val="114000"/>
              </a:lnSpc>
              <a:spcBef>
                <a:spcPts val="600"/>
              </a:spcBef>
              <a:spcAft>
                <a:spcPts val="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4pPr>
            <a:lvl5pPr indent="-336550" lvl="4" marL="2286000" marR="0" rtl="0" algn="l">
              <a:lnSpc>
                <a:spcPct val="114000"/>
              </a:lnSpc>
              <a:spcBef>
                <a:spcPts val="600"/>
              </a:spcBef>
              <a:spcAft>
                <a:spcPts val="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5pPr>
            <a:lvl6pPr indent="-336550" lvl="5" marL="2743200" marR="0" rtl="0" algn="l">
              <a:lnSpc>
                <a:spcPct val="114000"/>
              </a:lnSpc>
              <a:spcBef>
                <a:spcPts val="600"/>
              </a:spcBef>
              <a:spcAft>
                <a:spcPts val="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6pPr>
            <a:lvl7pPr indent="-336550" lvl="6" marL="3200400" marR="0" rtl="0" algn="l">
              <a:lnSpc>
                <a:spcPct val="114000"/>
              </a:lnSpc>
              <a:spcBef>
                <a:spcPts val="600"/>
              </a:spcBef>
              <a:spcAft>
                <a:spcPts val="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7pPr>
            <a:lvl8pPr indent="-336550" lvl="7" marL="3657600" marR="0" rtl="0" algn="l">
              <a:lnSpc>
                <a:spcPct val="114000"/>
              </a:lnSpc>
              <a:spcBef>
                <a:spcPts val="600"/>
              </a:spcBef>
              <a:spcAft>
                <a:spcPts val="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8pPr>
            <a:lvl9pPr indent="-336550" lvl="8" marL="4114800" marR="0" rtl="0" algn="l">
              <a:lnSpc>
                <a:spcPct val="114000"/>
              </a:lnSpc>
              <a:spcBef>
                <a:spcPts val="600"/>
              </a:spcBef>
              <a:spcAft>
                <a:spcPts val="600"/>
              </a:spcAft>
              <a:buClr>
                <a:schemeClr val="dk1"/>
              </a:buClr>
              <a:buSzPts val="1700"/>
              <a:buFont typeface="Open Sans"/>
              <a:buChar char="•"/>
              <a:defRPr i="0" sz="1300" u="none" cap="none" strike="noStrike">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xml"/><Relationship Id="rId3" Type="http://schemas.openxmlformats.org/officeDocument/2006/relationships/image" Target="../media/image24.jp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hyperlink" Target="http://www.youtube.com/watch?v=y2I2A8fHoy8" TargetMode="External"/><Relationship Id="rId4" Type="http://schemas.openxmlformats.org/officeDocument/2006/relationships/image" Target="../media/image13.jpg"/><Relationship Id="rId5"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5.xml"/><Relationship Id="rId3" Type="http://schemas.openxmlformats.org/officeDocument/2006/relationships/image" Target="../media/image29.jp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pic>
        <p:nvPicPr>
          <p:cNvPr id="197" name="Google Shape;197;p52"/>
          <p:cNvPicPr preferRelativeResize="0"/>
          <p:nvPr/>
        </p:nvPicPr>
        <p:blipFill rotWithShape="1">
          <a:blip r:embed="rId3">
            <a:alphaModFix/>
          </a:blip>
          <a:srcRect b="11408" l="13298" r="3430" t="12586"/>
          <a:stretch/>
        </p:blipFill>
        <p:spPr>
          <a:xfrm>
            <a:off x="654950" y="-2350"/>
            <a:ext cx="8489052" cy="5163751"/>
          </a:xfrm>
          <a:prstGeom prst="rect">
            <a:avLst/>
          </a:prstGeom>
          <a:noFill/>
          <a:ln>
            <a:noFill/>
          </a:ln>
        </p:spPr>
      </p:pic>
      <p:sp>
        <p:nvSpPr>
          <p:cNvPr id="198" name="Google Shape;198;p52"/>
          <p:cNvSpPr/>
          <p:nvPr/>
        </p:nvSpPr>
        <p:spPr>
          <a:xfrm rot="-5400000">
            <a:off x="277550" y="151325"/>
            <a:ext cx="5196900" cy="4856400"/>
          </a:xfrm>
          <a:prstGeom prst="rect">
            <a:avLst/>
          </a:prstGeom>
          <a:gradFill>
            <a:gsLst>
              <a:gs pos="0">
                <a:schemeClr val="lt1">
                  <a:alpha val="84920"/>
                </a:schemeClr>
              </a:gs>
              <a:gs pos="100000">
                <a:srgbClr val="FFFFFF">
                  <a:alpha val="0"/>
                  <a:alpha val="84920"/>
                </a:srgbClr>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52"/>
          <p:cNvSpPr/>
          <p:nvPr/>
        </p:nvSpPr>
        <p:spPr>
          <a:xfrm rot="-5400000">
            <a:off x="366325" y="151325"/>
            <a:ext cx="5196900" cy="4856400"/>
          </a:xfrm>
          <a:prstGeom prst="rect">
            <a:avLst/>
          </a:prstGeom>
          <a:gradFill>
            <a:gsLst>
              <a:gs pos="0">
                <a:schemeClr val="lt1">
                  <a:alpha val="84920"/>
                </a:schemeClr>
              </a:gs>
              <a:gs pos="100000">
                <a:srgbClr val="FFFFFF">
                  <a:alpha val="0"/>
                  <a:alpha val="84920"/>
                </a:srgbClr>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52"/>
          <p:cNvSpPr txBox="1"/>
          <p:nvPr/>
        </p:nvSpPr>
        <p:spPr>
          <a:xfrm>
            <a:off x="515125" y="2819475"/>
            <a:ext cx="6892800" cy="1257600"/>
          </a:xfrm>
          <a:prstGeom prst="rect">
            <a:avLst/>
          </a:prstGeom>
          <a:noFill/>
          <a:ln>
            <a:noFill/>
          </a:ln>
        </p:spPr>
        <p:txBody>
          <a:bodyPr anchorCtr="0" anchor="t" bIns="19050" lIns="19050" spcFirstLastPara="1" rIns="19050" wrap="square" tIns="19050">
            <a:spAutoFit/>
          </a:bodyPr>
          <a:lstStyle/>
          <a:p>
            <a:pPr indent="0" lvl="0" marL="0" marR="0" rtl="0" algn="l">
              <a:lnSpc>
                <a:spcPct val="90000"/>
              </a:lnSpc>
              <a:spcBef>
                <a:spcPts val="0"/>
              </a:spcBef>
              <a:spcAft>
                <a:spcPts val="0"/>
              </a:spcAft>
              <a:buNone/>
            </a:pPr>
            <a:r>
              <a:rPr b="1" lang="en" sz="4400">
                <a:solidFill>
                  <a:schemeClr val="dk1"/>
                </a:solidFill>
                <a:latin typeface="Montserrat"/>
                <a:ea typeface="Montserrat"/>
                <a:cs typeface="Montserrat"/>
                <a:sym typeface="Montserrat"/>
              </a:rPr>
              <a:t>Funder Communication</a:t>
            </a:r>
            <a:endParaRPr b="1" sz="4400">
              <a:solidFill>
                <a:schemeClr val="dk1"/>
              </a:solidFill>
              <a:latin typeface="Montserrat"/>
              <a:ea typeface="Montserrat"/>
              <a:cs typeface="Montserrat"/>
              <a:sym typeface="Montserrat"/>
            </a:endParaRPr>
          </a:p>
        </p:txBody>
      </p:sp>
      <p:cxnSp>
        <p:nvCxnSpPr>
          <p:cNvPr id="201" name="Google Shape;201;p52"/>
          <p:cNvCxnSpPr/>
          <p:nvPr/>
        </p:nvCxnSpPr>
        <p:spPr>
          <a:xfrm>
            <a:off x="354450" y="2876625"/>
            <a:ext cx="0" cy="1162500"/>
          </a:xfrm>
          <a:prstGeom prst="straightConnector1">
            <a:avLst/>
          </a:prstGeom>
          <a:noFill/>
          <a:ln cap="flat" cmpd="sng" w="19050">
            <a:solidFill>
              <a:schemeClr val="dk2"/>
            </a:solidFill>
            <a:prstDash val="solid"/>
            <a:round/>
            <a:headEnd len="med" w="med" type="none"/>
            <a:tailEnd len="med" w="med" type="none"/>
          </a:ln>
        </p:spPr>
      </p:cxnSp>
      <p:pic>
        <p:nvPicPr>
          <p:cNvPr descr="Image" id="202" name="Google Shape;202;p52"/>
          <p:cNvPicPr preferRelativeResize="0"/>
          <p:nvPr/>
        </p:nvPicPr>
        <p:blipFill rotWithShape="1">
          <a:blip r:embed="rId4">
            <a:alphaModFix amt="90000"/>
          </a:blip>
          <a:srcRect b="31525" l="0" r="0" t="0"/>
          <a:stretch/>
        </p:blipFill>
        <p:spPr>
          <a:xfrm>
            <a:off x="1381150" y="4503025"/>
            <a:ext cx="7482252" cy="674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descr="Image" id="207" name="Google Shape;207;p53"/>
          <p:cNvPicPr preferRelativeResize="0"/>
          <p:nvPr/>
        </p:nvPicPr>
        <p:blipFill rotWithShape="1">
          <a:blip r:embed="rId3">
            <a:alphaModFix amt="24619"/>
          </a:blip>
          <a:srcRect b="0" l="0" r="0" t="0"/>
          <a:stretch/>
        </p:blipFill>
        <p:spPr>
          <a:xfrm>
            <a:off x="5478534" y="4852988"/>
            <a:ext cx="3589265" cy="472807"/>
          </a:xfrm>
          <a:prstGeom prst="rect">
            <a:avLst/>
          </a:prstGeom>
          <a:noFill/>
          <a:ln>
            <a:noFill/>
          </a:ln>
        </p:spPr>
      </p:pic>
      <p:sp>
        <p:nvSpPr>
          <p:cNvPr id="208" name="Google Shape;208;p53"/>
          <p:cNvSpPr/>
          <p:nvPr/>
        </p:nvSpPr>
        <p:spPr>
          <a:xfrm rot="-235082">
            <a:off x="-391519" y="-150717"/>
            <a:ext cx="4509038" cy="5664656"/>
          </a:xfrm>
          <a:prstGeom prst="rect">
            <a:avLst/>
          </a:prstGeom>
          <a:solidFill>
            <a:srgbClr val="FF99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9" name="Google Shape;209;p53"/>
          <p:cNvPicPr preferRelativeResize="0"/>
          <p:nvPr/>
        </p:nvPicPr>
        <p:blipFill>
          <a:blip r:embed="rId4">
            <a:alphaModFix/>
          </a:blip>
          <a:stretch>
            <a:fillRect/>
          </a:stretch>
        </p:blipFill>
        <p:spPr>
          <a:xfrm>
            <a:off x="1038950" y="2646600"/>
            <a:ext cx="972900" cy="972900"/>
          </a:xfrm>
          <a:prstGeom prst="rect">
            <a:avLst/>
          </a:prstGeom>
          <a:noFill/>
          <a:ln>
            <a:noFill/>
          </a:ln>
        </p:spPr>
      </p:pic>
      <p:sp>
        <p:nvSpPr>
          <p:cNvPr id="210" name="Google Shape;210;p53"/>
          <p:cNvSpPr txBox="1"/>
          <p:nvPr/>
        </p:nvSpPr>
        <p:spPr>
          <a:xfrm>
            <a:off x="4775600" y="1096650"/>
            <a:ext cx="3700200" cy="3135000"/>
          </a:xfrm>
          <a:prstGeom prst="rect">
            <a:avLst/>
          </a:prstGeom>
          <a:noFill/>
          <a:ln>
            <a:noFill/>
          </a:ln>
        </p:spPr>
        <p:txBody>
          <a:bodyPr anchorCtr="0" anchor="t" bIns="45700" lIns="0" spcFirstLastPara="1" rIns="91425" wrap="square" tIns="45700">
            <a:spAutoFit/>
          </a:bodyPr>
          <a:lstStyle/>
          <a:p>
            <a:pPr indent="-355600" lvl="0" marL="457200" marR="0" rtl="0" algn="l">
              <a:lnSpc>
                <a:spcPct val="115000"/>
              </a:lnSpc>
              <a:spcBef>
                <a:spcPts val="1000"/>
              </a:spcBef>
              <a:spcAft>
                <a:spcPts val="0"/>
              </a:spcAft>
              <a:buClr>
                <a:srgbClr val="FF9933"/>
              </a:buClr>
              <a:buSzPts val="2000"/>
              <a:buFont typeface="Montserrat"/>
              <a:buChar char="●"/>
            </a:pPr>
            <a:r>
              <a:rPr lang="en" sz="2000">
                <a:solidFill>
                  <a:srgbClr val="53585F"/>
                </a:solidFill>
                <a:latin typeface="Montserrat"/>
                <a:ea typeface="Montserrat"/>
                <a:cs typeface="Montserrat"/>
                <a:sym typeface="Montserrat"/>
              </a:rPr>
              <a:t>Desired Outcomes for Successful Funder Communication</a:t>
            </a:r>
            <a:r>
              <a:rPr lang="en" sz="2000">
                <a:solidFill>
                  <a:srgbClr val="53585F"/>
                </a:solidFill>
                <a:latin typeface="Montserrat"/>
                <a:ea typeface="Montserrat"/>
                <a:cs typeface="Montserrat"/>
                <a:sym typeface="Montserrat"/>
              </a:rPr>
              <a:t> </a:t>
            </a:r>
            <a:endParaRPr sz="2000">
              <a:solidFill>
                <a:srgbClr val="53585F"/>
              </a:solidFill>
              <a:latin typeface="Montserrat"/>
              <a:ea typeface="Montserrat"/>
              <a:cs typeface="Montserrat"/>
              <a:sym typeface="Montserrat"/>
            </a:endParaRPr>
          </a:p>
          <a:p>
            <a:pPr indent="-355600" lvl="0" marL="457200" marR="0" rtl="0" algn="l">
              <a:lnSpc>
                <a:spcPct val="115000"/>
              </a:lnSpc>
              <a:spcBef>
                <a:spcPts val="1000"/>
              </a:spcBef>
              <a:spcAft>
                <a:spcPts val="0"/>
              </a:spcAft>
              <a:buClr>
                <a:srgbClr val="FF9933"/>
              </a:buClr>
              <a:buSzPts val="2000"/>
              <a:buFont typeface="Montserrat"/>
              <a:buChar char="●"/>
            </a:pPr>
            <a:r>
              <a:rPr lang="en" sz="2000">
                <a:solidFill>
                  <a:srgbClr val="53585F"/>
                </a:solidFill>
                <a:latin typeface="Montserrat"/>
                <a:ea typeface="Montserrat"/>
                <a:cs typeface="Montserrat"/>
                <a:sym typeface="Montserrat"/>
              </a:rPr>
              <a:t>Steps to Develop a Funder Communication Plan </a:t>
            </a:r>
            <a:endParaRPr sz="2000">
              <a:solidFill>
                <a:srgbClr val="53585F"/>
              </a:solidFill>
              <a:latin typeface="Montserrat"/>
              <a:ea typeface="Montserrat"/>
              <a:cs typeface="Montserrat"/>
              <a:sym typeface="Montserrat"/>
            </a:endParaRPr>
          </a:p>
          <a:p>
            <a:pPr indent="-355600" lvl="0" marL="457200" marR="0" rtl="0" algn="l">
              <a:lnSpc>
                <a:spcPct val="115000"/>
              </a:lnSpc>
              <a:spcBef>
                <a:spcPts val="1000"/>
              </a:spcBef>
              <a:spcAft>
                <a:spcPts val="1000"/>
              </a:spcAft>
              <a:buClr>
                <a:srgbClr val="FF9933"/>
              </a:buClr>
              <a:buSzPts val="2000"/>
              <a:buFont typeface="Montserrat"/>
              <a:buChar char="●"/>
            </a:pPr>
            <a:r>
              <a:rPr lang="en" sz="2000">
                <a:solidFill>
                  <a:srgbClr val="53585F"/>
                </a:solidFill>
                <a:latin typeface="Montserrat"/>
                <a:ea typeface="Montserrat"/>
                <a:cs typeface="Montserrat"/>
                <a:sym typeface="Montserrat"/>
              </a:rPr>
              <a:t>Methods of Funder Communication</a:t>
            </a:r>
            <a:endParaRPr sz="2000">
              <a:solidFill>
                <a:srgbClr val="53585F"/>
              </a:solidFill>
              <a:latin typeface="Montserrat"/>
              <a:ea typeface="Montserrat"/>
              <a:cs typeface="Montserrat"/>
              <a:sym typeface="Montserrat"/>
            </a:endParaRPr>
          </a:p>
        </p:txBody>
      </p:sp>
      <p:sp>
        <p:nvSpPr>
          <p:cNvPr id="211" name="Google Shape;211;p53"/>
          <p:cNvSpPr txBox="1"/>
          <p:nvPr/>
        </p:nvSpPr>
        <p:spPr>
          <a:xfrm>
            <a:off x="702750" y="1523620"/>
            <a:ext cx="3275700" cy="972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FFFF"/>
                </a:solidFill>
                <a:latin typeface="Montserrat SemiBold"/>
                <a:ea typeface="Montserrat SemiBold"/>
                <a:cs typeface="Montserrat SemiBold"/>
                <a:sym typeface="Montserrat SemiBold"/>
              </a:rPr>
              <a:t>Today’s Agenda</a:t>
            </a:r>
            <a:endParaRPr sz="3200">
              <a:solidFill>
                <a:srgbClr val="FFFFFF"/>
              </a:solidFill>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54"/>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54"/>
          <p:cNvSpPr txBox="1"/>
          <p:nvPr/>
        </p:nvSpPr>
        <p:spPr>
          <a:xfrm>
            <a:off x="702750" y="1523625"/>
            <a:ext cx="3646800" cy="1761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Outcomes of Successful Funder Communication</a:t>
            </a:r>
            <a:endParaRPr sz="3200">
              <a:solidFill>
                <a:srgbClr val="FF9933"/>
              </a:solidFill>
              <a:latin typeface="Montserrat SemiBold"/>
              <a:ea typeface="Montserrat SemiBold"/>
              <a:cs typeface="Montserrat SemiBold"/>
              <a:sym typeface="Montserrat SemiBold"/>
            </a:endParaRPr>
          </a:p>
        </p:txBody>
      </p:sp>
      <p:sp>
        <p:nvSpPr>
          <p:cNvPr id="218" name="Google Shape;218;p54"/>
          <p:cNvSpPr txBox="1"/>
          <p:nvPr/>
        </p:nvSpPr>
        <p:spPr>
          <a:xfrm>
            <a:off x="5369775" y="1096650"/>
            <a:ext cx="3105900" cy="28782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1000"/>
              </a:spcAft>
              <a:buNone/>
            </a:pPr>
            <a:r>
              <a:rPr lang="en" sz="2000">
                <a:solidFill>
                  <a:srgbClr val="53585F"/>
                </a:solidFill>
                <a:latin typeface="Montserrat"/>
                <a:ea typeface="Montserrat"/>
                <a:cs typeface="Montserrat"/>
                <a:sym typeface="Montserrat"/>
              </a:rPr>
              <a:t>Creating a strong network of funders who are committed to your mission and vision is essential to sustaining the work and impact of any nonprofit organization.</a:t>
            </a:r>
            <a:endParaRPr sz="2000">
              <a:solidFill>
                <a:srgbClr val="53585F"/>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55"/>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55"/>
          <p:cNvSpPr txBox="1"/>
          <p:nvPr/>
        </p:nvSpPr>
        <p:spPr>
          <a:xfrm>
            <a:off x="702750" y="1523625"/>
            <a:ext cx="3646800" cy="2105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Outcomes of Successful Funder Communication</a:t>
            </a:r>
            <a:endParaRPr sz="3200">
              <a:solidFill>
                <a:srgbClr val="FF9933"/>
              </a:solidFill>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rPr i="1" lang="en" sz="2800">
                <a:solidFill>
                  <a:srgbClr val="FF9933"/>
                </a:solidFill>
                <a:latin typeface="Montserrat Light"/>
                <a:ea typeface="Montserrat Light"/>
                <a:cs typeface="Montserrat Light"/>
                <a:sym typeface="Montserrat Light"/>
              </a:rPr>
              <a:t>cont.</a:t>
            </a:r>
            <a:endParaRPr i="1" sz="2800">
              <a:solidFill>
                <a:srgbClr val="FF9933"/>
              </a:solidFill>
              <a:latin typeface="Montserrat Light"/>
              <a:ea typeface="Montserrat Light"/>
              <a:cs typeface="Montserrat Light"/>
              <a:sym typeface="Montserrat Light"/>
            </a:endParaRPr>
          </a:p>
        </p:txBody>
      </p:sp>
      <p:sp>
        <p:nvSpPr>
          <p:cNvPr id="225" name="Google Shape;225;p55"/>
          <p:cNvSpPr txBox="1"/>
          <p:nvPr/>
        </p:nvSpPr>
        <p:spPr>
          <a:xfrm>
            <a:off x="5217375" y="1051650"/>
            <a:ext cx="3105900" cy="29892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0"/>
              </a:spcAft>
              <a:buNone/>
            </a:pPr>
            <a:r>
              <a:rPr b="1" lang="en" sz="1600">
                <a:solidFill>
                  <a:srgbClr val="53585F"/>
                </a:solidFill>
                <a:latin typeface="Montserrat"/>
                <a:ea typeface="Montserrat"/>
                <a:cs typeface="Montserrat"/>
                <a:sym typeface="Montserrat"/>
              </a:rPr>
              <a:t>Outcomes of successful funder communication: </a:t>
            </a:r>
            <a:endParaRPr b="1"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Attracting their attention</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Building trust and credibility</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1000"/>
              </a:spcAft>
              <a:buClr>
                <a:srgbClr val="FF9933"/>
              </a:buClr>
              <a:buSzPts val="1600"/>
              <a:buFont typeface="Montserrat"/>
              <a:buChar char="●"/>
            </a:pPr>
            <a:r>
              <a:rPr lang="en" sz="1600">
                <a:solidFill>
                  <a:srgbClr val="53585F"/>
                </a:solidFill>
                <a:latin typeface="Montserrat"/>
                <a:ea typeface="Montserrat"/>
                <a:cs typeface="Montserrat"/>
                <a:sym typeface="Montserrat"/>
              </a:rPr>
              <a:t>Building knowledge and understanding about your work, impact and relevance</a:t>
            </a:r>
            <a:endParaRPr sz="1600">
              <a:solidFill>
                <a:srgbClr val="53585F"/>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56"/>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56"/>
          <p:cNvSpPr txBox="1"/>
          <p:nvPr/>
        </p:nvSpPr>
        <p:spPr>
          <a:xfrm>
            <a:off x="702750" y="1980825"/>
            <a:ext cx="3646800" cy="1071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Cultivating Relationships</a:t>
            </a:r>
            <a:endParaRPr sz="3200">
              <a:solidFill>
                <a:srgbClr val="FF9933"/>
              </a:solidFill>
              <a:latin typeface="Montserrat SemiBold"/>
              <a:ea typeface="Montserrat SemiBold"/>
              <a:cs typeface="Montserrat SemiBold"/>
              <a:sym typeface="Montserrat SemiBold"/>
            </a:endParaRPr>
          </a:p>
        </p:txBody>
      </p:sp>
      <p:sp>
        <p:nvSpPr>
          <p:cNvPr id="232" name="Google Shape;232;p56"/>
          <p:cNvSpPr txBox="1"/>
          <p:nvPr/>
        </p:nvSpPr>
        <p:spPr>
          <a:xfrm>
            <a:off x="5217375" y="823050"/>
            <a:ext cx="3597000" cy="39405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0"/>
              </a:spcAft>
              <a:buNone/>
            </a:pPr>
            <a:r>
              <a:rPr b="1" lang="en" sz="1600">
                <a:solidFill>
                  <a:srgbClr val="53585F"/>
                </a:solidFill>
                <a:latin typeface="Montserrat"/>
                <a:ea typeface="Montserrat"/>
                <a:cs typeface="Montserrat"/>
                <a:sym typeface="Montserrat"/>
              </a:rPr>
              <a:t>Funder communication is more than just communication —</a:t>
            </a:r>
            <a:r>
              <a:rPr b="1" lang="en" sz="1600">
                <a:solidFill>
                  <a:srgbClr val="53585F"/>
                </a:solidFill>
                <a:latin typeface="Montserrat"/>
                <a:ea typeface="Montserrat"/>
                <a:cs typeface="Montserrat"/>
                <a:sym typeface="Montserrat"/>
              </a:rPr>
              <a:t> </a:t>
            </a:r>
            <a:endParaRPr b="1"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It’s about building a relationship</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Making a good first impression  </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Making it mutually beneficial</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Investing time</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0"/>
              </a:spcAft>
              <a:buClr>
                <a:srgbClr val="FF9933"/>
              </a:buClr>
              <a:buSzPts val="1600"/>
              <a:buFont typeface="Montserrat"/>
              <a:buChar char="●"/>
            </a:pPr>
            <a:r>
              <a:rPr lang="en" sz="1600">
                <a:solidFill>
                  <a:srgbClr val="53585F"/>
                </a:solidFill>
                <a:latin typeface="Montserrat"/>
                <a:ea typeface="Montserrat"/>
                <a:cs typeface="Montserrat"/>
                <a:sym typeface="Montserrat"/>
              </a:rPr>
              <a:t>Providing multiple touch-points</a:t>
            </a:r>
            <a:endParaRPr sz="1600">
              <a:solidFill>
                <a:srgbClr val="53585F"/>
              </a:solidFill>
              <a:latin typeface="Montserrat"/>
              <a:ea typeface="Montserrat"/>
              <a:cs typeface="Montserrat"/>
              <a:sym typeface="Montserrat"/>
            </a:endParaRPr>
          </a:p>
          <a:p>
            <a:pPr indent="-330200" lvl="0" marL="457200" marR="0" rtl="0" algn="l">
              <a:lnSpc>
                <a:spcPct val="115000"/>
              </a:lnSpc>
              <a:spcBef>
                <a:spcPts val="1000"/>
              </a:spcBef>
              <a:spcAft>
                <a:spcPts val="1000"/>
              </a:spcAft>
              <a:buClr>
                <a:srgbClr val="FF9933"/>
              </a:buClr>
              <a:buSzPts val="1600"/>
              <a:buFont typeface="Montserrat"/>
              <a:buChar char="●"/>
            </a:pPr>
            <a:r>
              <a:rPr lang="en" sz="1600">
                <a:solidFill>
                  <a:srgbClr val="53585F"/>
                </a:solidFill>
                <a:latin typeface="Montserrat"/>
                <a:ea typeface="Montserrat"/>
                <a:cs typeface="Montserrat"/>
                <a:sym typeface="Montserrat"/>
              </a:rPr>
              <a:t>Two-way communication</a:t>
            </a:r>
            <a:endParaRPr sz="1600">
              <a:solidFill>
                <a:srgbClr val="53585F"/>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57"/>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57"/>
          <p:cNvSpPr txBox="1"/>
          <p:nvPr/>
        </p:nvSpPr>
        <p:spPr>
          <a:xfrm>
            <a:off x="5217375" y="823050"/>
            <a:ext cx="3597000" cy="36288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0"/>
              </a:spcAft>
              <a:buNone/>
            </a:pPr>
            <a:r>
              <a:rPr b="1" lang="en" sz="1500">
                <a:solidFill>
                  <a:srgbClr val="53585F"/>
                </a:solidFill>
                <a:latin typeface="Montserrat"/>
                <a:ea typeface="Montserrat"/>
                <a:cs typeface="Montserrat"/>
                <a:sym typeface="Montserrat"/>
              </a:rPr>
              <a:t>Where do I begin? Do your homework!</a:t>
            </a:r>
            <a:endParaRPr b="1" sz="1500">
              <a:solidFill>
                <a:srgbClr val="53585F"/>
              </a:solidFill>
              <a:latin typeface="Montserrat"/>
              <a:ea typeface="Montserrat"/>
              <a:cs typeface="Montserrat"/>
              <a:sym typeface="Montserrat"/>
            </a:endParaRPr>
          </a:p>
          <a:p>
            <a:pPr indent="-323850" lvl="0" marL="457200" marR="0" rtl="0" algn="l">
              <a:lnSpc>
                <a:spcPct val="115000"/>
              </a:lnSpc>
              <a:spcBef>
                <a:spcPts val="1000"/>
              </a:spcBef>
              <a:spcAft>
                <a:spcPts val="0"/>
              </a:spcAft>
              <a:buClr>
                <a:srgbClr val="FF9933"/>
              </a:buClr>
              <a:buSzPts val="1500"/>
              <a:buFont typeface="Montserrat"/>
              <a:buChar char="●"/>
            </a:pPr>
            <a:r>
              <a:rPr lang="en" sz="1500">
                <a:solidFill>
                  <a:srgbClr val="53585F"/>
                </a:solidFill>
                <a:latin typeface="Montserrat"/>
                <a:ea typeface="Montserrat"/>
                <a:cs typeface="Montserrat"/>
                <a:sym typeface="Montserrat"/>
              </a:rPr>
              <a:t>Conduct research on the foundation’s funding priorities</a:t>
            </a:r>
            <a:endParaRPr sz="1500">
              <a:solidFill>
                <a:srgbClr val="53585F"/>
              </a:solidFill>
              <a:latin typeface="Montserrat"/>
              <a:ea typeface="Montserrat"/>
              <a:cs typeface="Montserrat"/>
              <a:sym typeface="Montserrat"/>
            </a:endParaRPr>
          </a:p>
          <a:p>
            <a:pPr indent="-323850" lvl="1" marL="914400" marR="0" rtl="0" algn="l">
              <a:lnSpc>
                <a:spcPct val="115000"/>
              </a:lnSpc>
              <a:spcBef>
                <a:spcPts val="0"/>
              </a:spcBef>
              <a:spcAft>
                <a:spcPts val="0"/>
              </a:spcAft>
              <a:buSzPts val="1500"/>
              <a:buFont typeface="Montserrat"/>
              <a:buChar char="○"/>
            </a:pPr>
            <a:r>
              <a:rPr lang="en" sz="1500">
                <a:solidFill>
                  <a:srgbClr val="53585F"/>
                </a:solidFill>
                <a:latin typeface="Montserrat"/>
                <a:ea typeface="Montserrat"/>
                <a:cs typeface="Montserrat"/>
                <a:sym typeface="Montserrat"/>
              </a:rPr>
              <a:t>Who have they funded in the past?</a:t>
            </a:r>
            <a:endParaRPr sz="1500">
              <a:solidFill>
                <a:srgbClr val="53585F"/>
              </a:solidFill>
              <a:latin typeface="Montserrat"/>
              <a:ea typeface="Montserrat"/>
              <a:cs typeface="Montserrat"/>
              <a:sym typeface="Montserrat"/>
            </a:endParaRPr>
          </a:p>
          <a:p>
            <a:pPr indent="-323850" lvl="1" marL="914400" marR="0" rtl="0" algn="l">
              <a:lnSpc>
                <a:spcPct val="115000"/>
              </a:lnSpc>
              <a:spcBef>
                <a:spcPts val="0"/>
              </a:spcBef>
              <a:spcAft>
                <a:spcPts val="0"/>
              </a:spcAft>
              <a:buSzPts val="1500"/>
              <a:buFont typeface="Montserrat"/>
              <a:buChar char="○"/>
            </a:pPr>
            <a:r>
              <a:rPr lang="en" sz="1500">
                <a:solidFill>
                  <a:srgbClr val="53585F"/>
                </a:solidFill>
                <a:latin typeface="Montserrat"/>
                <a:ea typeface="Montserrat"/>
                <a:cs typeface="Montserrat"/>
                <a:sym typeface="Montserrat"/>
              </a:rPr>
              <a:t>What do they care about?</a:t>
            </a:r>
            <a:endParaRPr sz="1500">
              <a:solidFill>
                <a:srgbClr val="53585F"/>
              </a:solidFill>
              <a:latin typeface="Montserrat"/>
              <a:ea typeface="Montserrat"/>
              <a:cs typeface="Montserrat"/>
              <a:sym typeface="Montserrat"/>
            </a:endParaRPr>
          </a:p>
          <a:p>
            <a:pPr indent="-323850" lvl="1" marL="914400" marR="0" rtl="0" algn="l">
              <a:lnSpc>
                <a:spcPct val="115000"/>
              </a:lnSpc>
              <a:spcBef>
                <a:spcPts val="0"/>
              </a:spcBef>
              <a:spcAft>
                <a:spcPts val="0"/>
              </a:spcAft>
              <a:buSzPts val="1500"/>
              <a:buFont typeface="Montserrat"/>
              <a:buChar char="○"/>
            </a:pPr>
            <a:r>
              <a:rPr lang="en" sz="1500">
                <a:solidFill>
                  <a:srgbClr val="53585F"/>
                </a:solidFill>
                <a:latin typeface="Montserrat"/>
                <a:ea typeface="Montserrat"/>
                <a:cs typeface="Montserrat"/>
                <a:sym typeface="Montserrat"/>
              </a:rPr>
              <a:t>What issues have they worked on?</a:t>
            </a:r>
            <a:endParaRPr sz="1500">
              <a:solidFill>
                <a:srgbClr val="53585F"/>
              </a:solidFill>
              <a:latin typeface="Montserrat"/>
              <a:ea typeface="Montserrat"/>
              <a:cs typeface="Montserrat"/>
              <a:sym typeface="Montserrat"/>
            </a:endParaRPr>
          </a:p>
          <a:p>
            <a:pPr indent="-323850" lvl="0" marL="457200" marR="0" rtl="0" algn="l">
              <a:lnSpc>
                <a:spcPct val="115000"/>
              </a:lnSpc>
              <a:spcBef>
                <a:spcPts val="1000"/>
              </a:spcBef>
              <a:spcAft>
                <a:spcPts val="0"/>
              </a:spcAft>
              <a:buClr>
                <a:srgbClr val="FF9933"/>
              </a:buClr>
              <a:buSzPts val="1500"/>
              <a:buFont typeface="Montserrat"/>
              <a:buChar char="●"/>
            </a:pPr>
            <a:r>
              <a:rPr lang="en" sz="1500">
                <a:solidFill>
                  <a:srgbClr val="53585F"/>
                </a:solidFill>
                <a:latin typeface="Montserrat"/>
                <a:ea typeface="Montserrat"/>
                <a:cs typeface="Montserrat"/>
                <a:sym typeface="Montserrat"/>
              </a:rPr>
              <a:t>Be responsive </a:t>
            </a:r>
            <a:endParaRPr sz="1500">
              <a:solidFill>
                <a:srgbClr val="53585F"/>
              </a:solidFill>
              <a:latin typeface="Montserrat"/>
              <a:ea typeface="Montserrat"/>
              <a:cs typeface="Montserrat"/>
              <a:sym typeface="Montserrat"/>
            </a:endParaRPr>
          </a:p>
          <a:p>
            <a:pPr indent="-323850" lvl="0" marL="457200" marR="0" rtl="0" algn="l">
              <a:lnSpc>
                <a:spcPct val="115000"/>
              </a:lnSpc>
              <a:spcBef>
                <a:spcPts val="1000"/>
              </a:spcBef>
              <a:spcAft>
                <a:spcPts val="1000"/>
              </a:spcAft>
              <a:buClr>
                <a:srgbClr val="FF9933"/>
              </a:buClr>
              <a:buSzPts val="1500"/>
              <a:buFont typeface="Montserrat"/>
              <a:buChar char="●"/>
            </a:pPr>
            <a:r>
              <a:rPr lang="en" sz="1500">
                <a:solidFill>
                  <a:srgbClr val="53585F"/>
                </a:solidFill>
                <a:latin typeface="Montserrat"/>
                <a:ea typeface="Montserrat"/>
                <a:cs typeface="Montserrat"/>
                <a:sym typeface="Montserrat"/>
              </a:rPr>
              <a:t>Demonstrate your expertise and impact </a:t>
            </a:r>
            <a:endParaRPr sz="1500">
              <a:solidFill>
                <a:srgbClr val="53585F"/>
              </a:solidFill>
              <a:latin typeface="Montserrat"/>
              <a:ea typeface="Montserrat"/>
              <a:cs typeface="Montserrat"/>
              <a:sym typeface="Montserrat"/>
            </a:endParaRPr>
          </a:p>
        </p:txBody>
      </p:sp>
      <p:sp>
        <p:nvSpPr>
          <p:cNvPr id="239" name="Google Shape;239;p57"/>
          <p:cNvSpPr txBox="1"/>
          <p:nvPr/>
        </p:nvSpPr>
        <p:spPr>
          <a:xfrm>
            <a:off x="702750" y="1447425"/>
            <a:ext cx="3646800" cy="215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Steps to Develop a Funder Communication Plan</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58"/>
          <p:cNvSpPr txBox="1"/>
          <p:nvPr/>
        </p:nvSpPr>
        <p:spPr>
          <a:xfrm>
            <a:off x="600150" y="1375300"/>
            <a:ext cx="8108700" cy="26679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sz="1500">
                <a:solidFill>
                  <a:schemeClr val="dk2"/>
                </a:solidFill>
                <a:latin typeface="Open Sans"/>
                <a:ea typeface="Open Sans"/>
                <a:cs typeface="Open Sans"/>
                <a:sym typeface="Open Sans"/>
              </a:rPr>
              <a:t>The Kresge Foundation works strategically to find the intersections between eight programs and practices including environment, health, education, arts and culture, to expand opportunity in America’s cities. </a:t>
            </a:r>
            <a:r>
              <a:rPr lang="en" sz="1500">
                <a:solidFill>
                  <a:schemeClr val="dk2"/>
                </a:solidFill>
                <a:latin typeface="Open Sans"/>
                <a:ea typeface="Open Sans"/>
                <a:cs typeface="Open Sans"/>
                <a:sym typeface="Open Sans"/>
              </a:rPr>
              <a:t>Kresge works deeply in places like Detroit, </a:t>
            </a:r>
            <a:r>
              <a:rPr lang="en" sz="1500">
                <a:solidFill>
                  <a:schemeClr val="dk2"/>
                </a:solidFill>
                <a:latin typeface="Open Sans"/>
                <a:ea typeface="Open Sans"/>
                <a:cs typeface="Open Sans"/>
                <a:sym typeface="Open Sans"/>
              </a:rPr>
              <a:t>New Orleans </a:t>
            </a:r>
            <a:r>
              <a:rPr lang="en" sz="1500">
                <a:solidFill>
                  <a:schemeClr val="dk2"/>
                </a:solidFill>
                <a:latin typeface="Open Sans"/>
                <a:ea typeface="Open Sans"/>
                <a:cs typeface="Open Sans"/>
                <a:sym typeface="Open Sans"/>
              </a:rPr>
              <a:t>and Memphis.</a:t>
            </a:r>
            <a:endParaRPr sz="15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rPr lang="en" sz="1500">
                <a:solidFill>
                  <a:schemeClr val="dk2"/>
                </a:solidFill>
                <a:latin typeface="Open Sans"/>
                <a:ea typeface="Open Sans"/>
                <a:cs typeface="Open Sans"/>
                <a:sym typeface="Open Sans"/>
              </a:rPr>
              <a:t>In 2020, the Kresge Foundation committed $9.2 million in grants to 26 frontline organizations confronting inequity, systems of exclusion and shaping community-driven solutions. Several grants to New Orleans-based organizations aim to build an ecology that supports small businesses owned by people of color through greater access to capital and targeted technical assistance.</a:t>
            </a:r>
            <a:endParaRPr sz="1500">
              <a:solidFill>
                <a:schemeClr val="dk2"/>
              </a:solidFill>
              <a:latin typeface="Open Sans"/>
              <a:ea typeface="Open Sans"/>
              <a:cs typeface="Open Sans"/>
              <a:sym typeface="Open Sans"/>
            </a:endParaRPr>
          </a:p>
        </p:txBody>
      </p:sp>
      <p:sp>
        <p:nvSpPr>
          <p:cNvPr id="245" name="Google Shape;245;p58"/>
          <p:cNvSpPr txBox="1"/>
          <p:nvPr/>
        </p:nvSpPr>
        <p:spPr>
          <a:xfrm>
            <a:off x="600150" y="525000"/>
            <a:ext cx="78591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The Kresge Foundation </a:t>
            </a:r>
            <a:endParaRPr sz="3200">
              <a:solidFill>
                <a:srgbClr val="595959"/>
              </a:solidFill>
              <a:latin typeface="Montserrat SemiBold"/>
              <a:ea typeface="Montserrat SemiBold"/>
              <a:cs typeface="Montserrat SemiBold"/>
              <a:sym typeface="Montserrat SemiBold"/>
            </a:endParaRPr>
          </a:p>
        </p:txBody>
      </p:sp>
      <p:cxnSp>
        <p:nvCxnSpPr>
          <p:cNvPr id="246" name="Google Shape;246;p58"/>
          <p:cNvCxnSpPr/>
          <p:nvPr/>
        </p:nvCxnSpPr>
        <p:spPr>
          <a:xfrm>
            <a:off x="611371" y="1104910"/>
            <a:ext cx="4851300" cy="0"/>
          </a:xfrm>
          <a:prstGeom prst="straightConnector1">
            <a:avLst/>
          </a:prstGeom>
          <a:noFill/>
          <a:ln cap="flat" cmpd="sng" w="19050">
            <a:solidFill>
              <a:srgbClr val="FF9933"/>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59"/>
          <p:cNvSpPr txBox="1"/>
          <p:nvPr/>
        </p:nvSpPr>
        <p:spPr>
          <a:xfrm>
            <a:off x="600150" y="525000"/>
            <a:ext cx="78591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The Kresge Foundation </a:t>
            </a:r>
            <a:r>
              <a:rPr i="1" lang="en" sz="2800">
                <a:solidFill>
                  <a:schemeClr val="dk2"/>
                </a:solidFill>
                <a:latin typeface="Montserrat Light"/>
                <a:ea typeface="Montserrat Light"/>
                <a:cs typeface="Montserrat Light"/>
                <a:sym typeface="Montserrat Light"/>
              </a:rPr>
              <a:t>cont.</a:t>
            </a:r>
            <a:r>
              <a:rPr lang="en" sz="3200">
                <a:solidFill>
                  <a:srgbClr val="595959"/>
                </a:solidFill>
                <a:latin typeface="Montserrat SemiBold"/>
                <a:ea typeface="Montserrat SemiBold"/>
                <a:cs typeface="Montserrat SemiBold"/>
                <a:sym typeface="Montserrat SemiBold"/>
              </a:rPr>
              <a:t> </a:t>
            </a:r>
            <a:endParaRPr sz="3200">
              <a:solidFill>
                <a:srgbClr val="595959"/>
              </a:solidFill>
              <a:latin typeface="Montserrat SemiBold"/>
              <a:ea typeface="Montserrat SemiBold"/>
              <a:cs typeface="Montserrat SemiBold"/>
              <a:sym typeface="Montserrat SemiBold"/>
            </a:endParaRPr>
          </a:p>
        </p:txBody>
      </p:sp>
      <p:cxnSp>
        <p:nvCxnSpPr>
          <p:cNvPr id="252" name="Google Shape;252;p59"/>
          <p:cNvCxnSpPr/>
          <p:nvPr/>
        </p:nvCxnSpPr>
        <p:spPr>
          <a:xfrm>
            <a:off x="611371" y="1104910"/>
            <a:ext cx="5853000" cy="0"/>
          </a:xfrm>
          <a:prstGeom prst="straightConnector1">
            <a:avLst/>
          </a:prstGeom>
          <a:noFill/>
          <a:ln cap="flat" cmpd="sng" w="19050">
            <a:solidFill>
              <a:srgbClr val="FF9933"/>
            </a:solidFill>
            <a:prstDash val="solid"/>
            <a:round/>
            <a:headEnd len="med" w="med" type="none"/>
            <a:tailEnd len="med" w="med" type="none"/>
          </a:ln>
        </p:spPr>
      </p:cxnSp>
      <p:graphicFrame>
        <p:nvGraphicFramePr>
          <p:cNvPr id="253" name="Google Shape;253;p59"/>
          <p:cNvGraphicFramePr/>
          <p:nvPr/>
        </p:nvGraphicFramePr>
        <p:xfrm>
          <a:off x="508575" y="1538735"/>
          <a:ext cx="3000000" cy="3000000"/>
        </p:xfrm>
        <a:graphic>
          <a:graphicData uri="http://schemas.openxmlformats.org/drawingml/2006/table">
            <a:tbl>
              <a:tblPr>
                <a:noFill/>
                <a:tableStyleId>{551C5849-FA7C-41AC-B7D8-FADBD4D416D9}</a:tableStyleId>
              </a:tblPr>
              <a:tblGrid>
                <a:gridCol w="3868400"/>
                <a:gridCol w="4250200"/>
              </a:tblGrid>
              <a:tr h="2574525">
                <a:tc>
                  <a:txBody>
                    <a:bodyPr/>
                    <a:lstStyle/>
                    <a:p>
                      <a:pPr indent="0" lvl="0" marL="0" rtl="0" algn="l">
                        <a:lnSpc>
                          <a:spcPct val="100000"/>
                        </a:lnSpc>
                        <a:spcBef>
                          <a:spcPts val="0"/>
                        </a:spcBef>
                        <a:spcAft>
                          <a:spcPts val="0"/>
                        </a:spcAft>
                        <a:buClr>
                          <a:schemeClr val="dk1"/>
                        </a:buClr>
                        <a:buSzPts val="1100"/>
                        <a:buFont typeface="Arial"/>
                        <a:buNone/>
                      </a:pPr>
                      <a:r>
                        <a:rPr lang="en" sz="2000">
                          <a:solidFill>
                            <a:srgbClr val="FF9933"/>
                          </a:solidFill>
                          <a:latin typeface="Montserrat"/>
                          <a:ea typeface="Montserrat"/>
                          <a:cs typeface="Montserrat"/>
                          <a:sym typeface="Montserrat"/>
                        </a:rPr>
                        <a:t>Programs and practices for investment: </a:t>
                      </a:r>
                      <a:endParaRPr sz="2000">
                        <a:solidFill>
                          <a:srgbClr val="FF9933"/>
                        </a:solidFill>
                        <a:latin typeface="Montserrat"/>
                        <a:ea typeface="Montserrat"/>
                        <a:cs typeface="Montserrat"/>
                        <a:sym typeface="Montserrat"/>
                      </a:endParaRPr>
                    </a:p>
                    <a:p>
                      <a:pPr indent="-304800" lvl="0" marL="457200" rtl="0" algn="l">
                        <a:lnSpc>
                          <a:spcPct val="100000"/>
                        </a:lnSpc>
                        <a:spcBef>
                          <a:spcPts val="10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American cities</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Arts and culture</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Detroit</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Education </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Environment </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Health</a:t>
                      </a:r>
                      <a:endParaRPr sz="1200">
                        <a:solidFill>
                          <a:schemeClr val="dk2"/>
                        </a:solidFill>
                        <a:latin typeface="Open Sans"/>
                        <a:ea typeface="Open Sans"/>
                        <a:cs typeface="Open Sans"/>
                        <a:sym typeface="Open Sans"/>
                      </a:endParaRPr>
                    </a:p>
                    <a:p>
                      <a:pPr indent="-304800" lvl="0" marL="457200" rtl="0" algn="l">
                        <a:lnSpc>
                          <a:spcPct val="100000"/>
                        </a:lnSpc>
                        <a:spcBef>
                          <a:spcPts val="700"/>
                        </a:spcBef>
                        <a:spcAft>
                          <a:spcPts val="0"/>
                        </a:spcAft>
                        <a:buClr>
                          <a:srgbClr val="FF9933"/>
                        </a:buClr>
                        <a:buSzPts val="1200"/>
                        <a:buFont typeface="Open Sans"/>
                        <a:buChar char="●"/>
                      </a:pPr>
                      <a:r>
                        <a:rPr lang="en" sz="1200">
                          <a:solidFill>
                            <a:schemeClr val="dk2"/>
                          </a:solidFill>
                          <a:latin typeface="Open Sans"/>
                          <a:ea typeface="Open Sans"/>
                          <a:cs typeface="Open Sans"/>
                          <a:sym typeface="Open Sans"/>
                        </a:rPr>
                        <a:t>Human services </a:t>
                      </a:r>
                      <a:endParaRPr sz="1200">
                        <a:solidFill>
                          <a:schemeClr val="dk2"/>
                        </a:solidFill>
                        <a:latin typeface="Open Sans"/>
                        <a:ea typeface="Open Sans"/>
                        <a:cs typeface="Open Sans"/>
                        <a:sym typeface="Open Sans"/>
                      </a:endParaRPr>
                    </a:p>
                    <a:p>
                      <a:pPr indent="-304800" lvl="0" marL="457200" rtl="0" algn="l">
                        <a:lnSpc>
                          <a:spcPct val="115000"/>
                        </a:lnSpc>
                        <a:spcBef>
                          <a:spcPts val="700"/>
                        </a:spcBef>
                        <a:spcAft>
                          <a:spcPts val="1000"/>
                        </a:spcAft>
                        <a:buClr>
                          <a:srgbClr val="FF9933"/>
                        </a:buClr>
                        <a:buSzPts val="1200"/>
                        <a:buFont typeface="Open Sans"/>
                        <a:buChar char="●"/>
                      </a:pPr>
                      <a:r>
                        <a:rPr lang="en" sz="1200">
                          <a:solidFill>
                            <a:schemeClr val="dk2"/>
                          </a:solidFill>
                          <a:latin typeface="Open Sans"/>
                          <a:ea typeface="Open Sans"/>
                          <a:cs typeface="Open Sans"/>
                          <a:sym typeface="Open Sans"/>
                        </a:rPr>
                        <a:t>Social investment practice </a:t>
                      </a:r>
                      <a:endParaRPr sz="1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FF9933"/>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2000">
                          <a:solidFill>
                            <a:srgbClr val="FF9933"/>
                          </a:solidFill>
                          <a:latin typeface="Montserrat"/>
                          <a:ea typeface="Montserrat"/>
                          <a:cs typeface="Montserrat"/>
                          <a:sym typeface="Montserrat"/>
                        </a:rPr>
                        <a:t>Focus cities: </a:t>
                      </a:r>
                      <a:endParaRPr sz="2000">
                        <a:solidFill>
                          <a:srgbClr val="FF9933"/>
                        </a:solidFill>
                        <a:latin typeface="Montserrat"/>
                        <a:ea typeface="Montserrat"/>
                        <a:cs typeface="Montserrat"/>
                        <a:sym typeface="Montserrat"/>
                      </a:endParaRPr>
                    </a:p>
                    <a:p>
                      <a:pPr indent="0" lvl="0" marL="0" rtl="0" algn="l">
                        <a:spcBef>
                          <a:spcPts val="0"/>
                        </a:spcBef>
                        <a:spcAft>
                          <a:spcPts val="0"/>
                        </a:spcAft>
                        <a:buNone/>
                      </a:pPr>
                      <a:r>
                        <a:t/>
                      </a:r>
                      <a:endParaRPr b="1" sz="1200">
                        <a:solidFill>
                          <a:schemeClr val="dk2"/>
                        </a:solidFill>
                        <a:latin typeface="Open Sans"/>
                        <a:ea typeface="Open Sans"/>
                        <a:cs typeface="Open Sans"/>
                        <a:sym typeface="Open Sans"/>
                      </a:endParaRPr>
                    </a:p>
                    <a:p>
                      <a:pPr indent="-304800" lvl="0" marL="457200" rtl="0" algn="l">
                        <a:lnSpc>
                          <a:spcPct val="115000"/>
                        </a:lnSpc>
                        <a:spcBef>
                          <a:spcPts val="0"/>
                        </a:spcBef>
                        <a:spcAft>
                          <a:spcPts val="0"/>
                        </a:spcAft>
                        <a:buClr>
                          <a:srgbClr val="FF9933"/>
                        </a:buClr>
                        <a:buSzPts val="1200"/>
                        <a:buFont typeface="Open Sans"/>
                        <a:buChar char="●"/>
                      </a:pPr>
                      <a:r>
                        <a:rPr b="1" lang="en" sz="1200">
                          <a:solidFill>
                            <a:schemeClr val="dk2"/>
                          </a:solidFill>
                          <a:latin typeface="Open Sans"/>
                          <a:ea typeface="Open Sans"/>
                          <a:cs typeface="Open Sans"/>
                          <a:sym typeface="Open Sans"/>
                        </a:rPr>
                        <a:t>Detroit: </a:t>
                      </a:r>
                      <a:r>
                        <a:rPr lang="en" sz="1200">
                          <a:solidFill>
                            <a:schemeClr val="dk2"/>
                          </a:solidFill>
                          <a:latin typeface="Open Sans"/>
                          <a:ea typeface="Open Sans"/>
                          <a:cs typeface="Open Sans"/>
                          <a:sym typeface="Open Sans"/>
                        </a:rPr>
                        <a:t>Kresge’s hometown has always been central to it’s work. Current efforts center on equity and neighborhood revitalization.</a:t>
                      </a:r>
                      <a:endParaRPr sz="1200">
                        <a:solidFill>
                          <a:schemeClr val="dk2"/>
                        </a:solidFill>
                        <a:latin typeface="Open Sans"/>
                        <a:ea typeface="Open Sans"/>
                        <a:cs typeface="Open Sans"/>
                        <a:sym typeface="Open Sans"/>
                      </a:endParaRPr>
                    </a:p>
                    <a:p>
                      <a:pPr indent="-304800" lvl="0" marL="457200" rtl="0" algn="l">
                        <a:lnSpc>
                          <a:spcPct val="115000"/>
                        </a:lnSpc>
                        <a:spcBef>
                          <a:spcPts val="1000"/>
                        </a:spcBef>
                        <a:spcAft>
                          <a:spcPts val="0"/>
                        </a:spcAft>
                        <a:buClr>
                          <a:srgbClr val="FF9933"/>
                        </a:buClr>
                        <a:buSzPts val="1200"/>
                        <a:buFont typeface="Open Sans"/>
                        <a:buChar char="●"/>
                      </a:pPr>
                      <a:r>
                        <a:rPr b="1" lang="en" sz="1200">
                          <a:solidFill>
                            <a:schemeClr val="dk2"/>
                          </a:solidFill>
                          <a:latin typeface="Open Sans"/>
                          <a:ea typeface="Open Sans"/>
                          <a:cs typeface="Open Sans"/>
                          <a:sym typeface="Open Sans"/>
                        </a:rPr>
                        <a:t>Memphis: </a:t>
                      </a:r>
                      <a:r>
                        <a:rPr lang="en" sz="1200">
                          <a:solidFill>
                            <a:schemeClr val="dk2"/>
                          </a:solidFill>
                          <a:latin typeface="Open Sans"/>
                          <a:ea typeface="Open Sans"/>
                          <a:cs typeface="Open Sans"/>
                          <a:sym typeface="Open Sans"/>
                        </a:rPr>
                        <a:t>Kresge works with local leaders to translate lessons from Detroit to Memphis and advance equity.</a:t>
                      </a:r>
                      <a:endParaRPr sz="1200">
                        <a:solidFill>
                          <a:schemeClr val="dk2"/>
                        </a:solidFill>
                        <a:latin typeface="Open Sans"/>
                        <a:ea typeface="Open Sans"/>
                        <a:cs typeface="Open Sans"/>
                        <a:sym typeface="Open Sans"/>
                      </a:endParaRPr>
                    </a:p>
                    <a:p>
                      <a:pPr indent="-304800" lvl="0" marL="457200" rtl="0" algn="l">
                        <a:lnSpc>
                          <a:spcPct val="115000"/>
                        </a:lnSpc>
                        <a:spcBef>
                          <a:spcPts val="1000"/>
                        </a:spcBef>
                        <a:spcAft>
                          <a:spcPts val="1000"/>
                        </a:spcAft>
                        <a:buClr>
                          <a:srgbClr val="FF9933"/>
                        </a:buClr>
                        <a:buSzPts val="1200"/>
                        <a:buFont typeface="Open Sans"/>
                        <a:buChar char="●"/>
                      </a:pPr>
                      <a:r>
                        <a:rPr b="1" lang="en" sz="1200">
                          <a:solidFill>
                            <a:schemeClr val="dk2"/>
                          </a:solidFill>
                          <a:latin typeface="Open Sans"/>
                          <a:ea typeface="Open Sans"/>
                          <a:cs typeface="Open Sans"/>
                          <a:sym typeface="Open Sans"/>
                        </a:rPr>
                        <a:t>New Orleans:</a:t>
                      </a:r>
                      <a:r>
                        <a:rPr lang="en" sz="1200">
                          <a:solidFill>
                            <a:schemeClr val="dk2"/>
                          </a:solidFill>
                          <a:latin typeface="Open Sans"/>
                          <a:ea typeface="Open Sans"/>
                          <a:cs typeface="Open Sans"/>
                          <a:sym typeface="Open Sans"/>
                        </a:rPr>
                        <a:t> </a:t>
                      </a:r>
                      <a:r>
                        <a:rPr lang="en" sz="1200">
                          <a:solidFill>
                            <a:schemeClr val="dk2"/>
                          </a:solidFill>
                          <a:latin typeface="Open Sans"/>
                          <a:ea typeface="Open Sans"/>
                          <a:cs typeface="Open Sans"/>
                          <a:sym typeface="Open Sans"/>
                        </a:rPr>
                        <a:t>In New Orleans, Kresge seeks to expand urban opportunity and address climate change </a:t>
                      </a:r>
                      <a:r>
                        <a:rPr lang="en" sz="1200">
                          <a:solidFill>
                            <a:schemeClr val="dk2"/>
                          </a:solidFill>
                          <a:latin typeface="Open Sans"/>
                          <a:ea typeface="Open Sans"/>
                          <a:cs typeface="Open Sans"/>
                          <a:sym typeface="Open Sans"/>
                        </a:rPr>
                        <a:t>while advancing racial and economic equity.</a:t>
                      </a:r>
                      <a:endParaRPr sz="1200"/>
                    </a:p>
                  </a:txBody>
                  <a:tcPr marT="91425" marB="91425" marR="91425" marL="274300">
                    <a:lnL cap="flat" cmpd="sng" w="9525">
                      <a:solidFill>
                        <a:srgbClr val="FF9933"/>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cxnSp>
        <p:nvCxnSpPr>
          <p:cNvPr id="258" name="Google Shape;258;p60"/>
          <p:cNvCxnSpPr/>
          <p:nvPr/>
        </p:nvCxnSpPr>
        <p:spPr>
          <a:xfrm>
            <a:off x="611371" y="1562110"/>
            <a:ext cx="4409400" cy="0"/>
          </a:xfrm>
          <a:prstGeom prst="straightConnector1">
            <a:avLst/>
          </a:prstGeom>
          <a:noFill/>
          <a:ln cap="flat" cmpd="sng" w="19050">
            <a:solidFill>
              <a:srgbClr val="FF9933"/>
            </a:solidFill>
            <a:prstDash val="solid"/>
            <a:round/>
            <a:headEnd len="med" w="med" type="none"/>
            <a:tailEnd len="med" w="med" type="none"/>
          </a:ln>
        </p:spPr>
      </p:cxnSp>
      <p:sp>
        <p:nvSpPr>
          <p:cNvPr id="259" name="Google Shape;259;p60"/>
          <p:cNvSpPr txBox="1"/>
          <p:nvPr/>
        </p:nvSpPr>
        <p:spPr>
          <a:xfrm>
            <a:off x="600150" y="1756300"/>
            <a:ext cx="8372700" cy="31812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sz="1500">
                <a:solidFill>
                  <a:schemeClr val="dk2"/>
                </a:solidFill>
                <a:latin typeface="Open Sans"/>
                <a:ea typeface="Open Sans"/>
                <a:cs typeface="Open Sans"/>
                <a:sym typeface="Open Sans"/>
              </a:rPr>
              <a:t>Put yourself in their shoes to understand where they are coming from. </a:t>
            </a:r>
            <a:r>
              <a:rPr lang="en" sz="1500">
                <a:solidFill>
                  <a:schemeClr val="dk2"/>
                </a:solidFill>
                <a:latin typeface="Open Sans"/>
                <a:ea typeface="Open Sans"/>
                <a:cs typeface="Open Sans"/>
                <a:sym typeface="Open Sans"/>
              </a:rPr>
              <a:t>Like you, foundation staff have a job to do. They are driven by a mission and they want to make </a:t>
            </a:r>
            <a:br>
              <a:rPr lang="en" sz="1500">
                <a:solidFill>
                  <a:schemeClr val="dk2"/>
                </a:solidFill>
                <a:latin typeface="Open Sans"/>
                <a:ea typeface="Open Sans"/>
                <a:cs typeface="Open Sans"/>
                <a:sym typeface="Open Sans"/>
              </a:rPr>
            </a:br>
            <a:r>
              <a:rPr lang="en" sz="1500">
                <a:solidFill>
                  <a:schemeClr val="dk2"/>
                </a:solidFill>
                <a:latin typeface="Open Sans"/>
                <a:ea typeface="Open Sans"/>
                <a:cs typeface="Open Sans"/>
                <a:sym typeface="Open Sans"/>
              </a:rPr>
              <a:t>an impact.</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Learn about their goals and objectives</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Learn about their values</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Learn about what’s important to them</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While you are seeking funding to support your objectives, the funder is considering what investments will help meet their own goals.</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Consider how your programmatic work aligns with their objectives and values</a:t>
            </a:r>
            <a:endParaRPr sz="1500">
              <a:solidFill>
                <a:schemeClr val="dk2"/>
              </a:solidFill>
              <a:latin typeface="Open Sans"/>
              <a:ea typeface="Open Sans"/>
              <a:cs typeface="Open Sans"/>
              <a:sym typeface="Open Sans"/>
            </a:endParaRPr>
          </a:p>
        </p:txBody>
      </p:sp>
      <p:sp>
        <p:nvSpPr>
          <p:cNvPr id="260" name="Google Shape;260;p60"/>
          <p:cNvSpPr txBox="1"/>
          <p:nvPr/>
        </p:nvSpPr>
        <p:spPr>
          <a:xfrm>
            <a:off x="600150" y="525000"/>
            <a:ext cx="7859100" cy="9252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Steps to Develop a Funder Communication Plan</a:t>
            </a:r>
            <a:endParaRPr sz="3200">
              <a:solidFill>
                <a:srgbClr val="595959"/>
              </a:solidFill>
              <a:latin typeface="Montserrat SemiBold"/>
              <a:ea typeface="Montserrat SemiBold"/>
              <a:cs typeface="Montserrat SemiBold"/>
              <a:sym typeface="Montserra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cxnSp>
        <p:nvCxnSpPr>
          <p:cNvPr id="265" name="Google Shape;265;p61"/>
          <p:cNvCxnSpPr/>
          <p:nvPr/>
        </p:nvCxnSpPr>
        <p:spPr>
          <a:xfrm>
            <a:off x="611371" y="1562110"/>
            <a:ext cx="5399100" cy="0"/>
          </a:xfrm>
          <a:prstGeom prst="straightConnector1">
            <a:avLst/>
          </a:prstGeom>
          <a:noFill/>
          <a:ln cap="flat" cmpd="sng" w="19050">
            <a:solidFill>
              <a:srgbClr val="FF9933"/>
            </a:solidFill>
            <a:prstDash val="solid"/>
            <a:round/>
            <a:headEnd len="med" w="med" type="none"/>
            <a:tailEnd len="med" w="med" type="none"/>
          </a:ln>
        </p:spPr>
      </p:cxnSp>
      <p:sp>
        <p:nvSpPr>
          <p:cNvPr id="266" name="Google Shape;266;p61"/>
          <p:cNvSpPr txBox="1"/>
          <p:nvPr/>
        </p:nvSpPr>
        <p:spPr>
          <a:xfrm>
            <a:off x="600150" y="1756300"/>
            <a:ext cx="8108700" cy="19908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sz="1500">
                <a:solidFill>
                  <a:schemeClr val="dk2"/>
                </a:solidFill>
                <a:latin typeface="Open Sans"/>
                <a:ea typeface="Open Sans"/>
                <a:cs typeface="Open Sans"/>
                <a:sym typeface="Open Sans"/>
              </a:rPr>
              <a:t>Tailor your positioning and message to: </a:t>
            </a:r>
            <a:endParaRPr b="1"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Issues of importance to the funder,</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Populations of interest and priority,</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Demonstrate urgency about the issue.</a:t>
            </a:r>
            <a:endParaRPr sz="1500">
              <a:solidFill>
                <a:schemeClr val="dk2"/>
              </a:solidFill>
              <a:latin typeface="Open Sans"/>
              <a:ea typeface="Open Sans"/>
              <a:cs typeface="Open Sans"/>
              <a:sym typeface="Open Sans"/>
            </a:endParaRPr>
          </a:p>
          <a:p>
            <a:pPr indent="-323850" lvl="1" marL="914400" rtl="0" algn="l">
              <a:lnSpc>
                <a:spcPct val="115000"/>
              </a:lnSpc>
              <a:spcBef>
                <a:spcPts val="1000"/>
              </a:spcBef>
              <a:spcAft>
                <a:spcPts val="1000"/>
              </a:spcAft>
              <a:buSzPts val="1500"/>
              <a:buFont typeface="Open Sans"/>
              <a:buChar char="○"/>
            </a:pPr>
            <a:r>
              <a:rPr lang="en" sz="1500">
                <a:solidFill>
                  <a:schemeClr val="dk2"/>
                </a:solidFill>
                <a:latin typeface="Open Sans"/>
                <a:ea typeface="Open Sans"/>
                <a:cs typeface="Open Sans"/>
                <a:sym typeface="Open Sans"/>
              </a:rPr>
              <a:t>Don’t assume that funders understand the circumstances of your issue.    </a:t>
            </a:r>
            <a:r>
              <a:rPr b="1" lang="en" sz="1500">
                <a:solidFill>
                  <a:schemeClr val="dk2"/>
                </a:solidFill>
                <a:latin typeface="Open Sans"/>
                <a:ea typeface="Open Sans"/>
                <a:cs typeface="Open Sans"/>
                <a:sym typeface="Open Sans"/>
              </a:rPr>
              <a:t> </a:t>
            </a:r>
            <a:endParaRPr b="1" sz="1500">
              <a:solidFill>
                <a:schemeClr val="dk2"/>
              </a:solidFill>
              <a:latin typeface="Open Sans"/>
              <a:ea typeface="Open Sans"/>
              <a:cs typeface="Open Sans"/>
              <a:sym typeface="Open Sans"/>
            </a:endParaRPr>
          </a:p>
        </p:txBody>
      </p:sp>
      <p:sp>
        <p:nvSpPr>
          <p:cNvPr id="267" name="Google Shape;267;p61"/>
          <p:cNvSpPr txBox="1"/>
          <p:nvPr/>
        </p:nvSpPr>
        <p:spPr>
          <a:xfrm>
            <a:off x="600150" y="525000"/>
            <a:ext cx="7859100" cy="9252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Steps to Develop a Funder Communication Plan </a:t>
            </a:r>
            <a:r>
              <a:rPr i="1" lang="en" sz="2800">
                <a:solidFill>
                  <a:srgbClr val="595959"/>
                </a:solidFill>
                <a:latin typeface="Montserrat Light"/>
                <a:ea typeface="Montserrat Light"/>
                <a:cs typeface="Montserrat Light"/>
                <a:sym typeface="Montserrat Light"/>
              </a:rPr>
              <a:t>cont.</a:t>
            </a:r>
            <a:r>
              <a:rPr lang="en" sz="3200">
                <a:solidFill>
                  <a:srgbClr val="595959"/>
                </a:solidFill>
                <a:latin typeface="Montserrat SemiBold"/>
                <a:ea typeface="Montserrat SemiBold"/>
                <a:cs typeface="Montserrat SemiBold"/>
                <a:sym typeface="Montserrat SemiBold"/>
              </a:rPr>
              <a:t> </a:t>
            </a:r>
            <a:endParaRPr sz="3200">
              <a:solidFill>
                <a:srgbClr val="595959"/>
              </a:solidFill>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cxnSp>
        <p:nvCxnSpPr>
          <p:cNvPr id="272" name="Google Shape;272;p62"/>
          <p:cNvCxnSpPr/>
          <p:nvPr/>
        </p:nvCxnSpPr>
        <p:spPr>
          <a:xfrm>
            <a:off x="611371" y="1562110"/>
            <a:ext cx="4409400" cy="0"/>
          </a:xfrm>
          <a:prstGeom prst="straightConnector1">
            <a:avLst/>
          </a:prstGeom>
          <a:noFill/>
          <a:ln cap="flat" cmpd="sng" w="19050">
            <a:solidFill>
              <a:srgbClr val="FF9933"/>
            </a:solidFill>
            <a:prstDash val="solid"/>
            <a:round/>
            <a:headEnd len="med" w="med" type="none"/>
            <a:tailEnd len="med" w="med" type="none"/>
          </a:ln>
        </p:spPr>
      </p:cxnSp>
      <p:sp>
        <p:nvSpPr>
          <p:cNvPr id="273" name="Google Shape;273;p62"/>
          <p:cNvSpPr txBox="1"/>
          <p:nvPr/>
        </p:nvSpPr>
        <p:spPr>
          <a:xfrm>
            <a:off x="600150" y="1756300"/>
            <a:ext cx="5290500" cy="3348300"/>
          </a:xfrm>
          <a:prstGeom prst="rect">
            <a:avLst/>
          </a:prstGeom>
          <a:noFill/>
          <a:ln>
            <a:noFill/>
          </a:ln>
        </p:spPr>
        <p:txBody>
          <a:bodyPr anchorCtr="0" anchor="t" bIns="91425" lIns="0" spcFirstLastPara="1" rIns="91425" wrap="square" tIns="91425">
            <a:spAutoFit/>
          </a:bodyPr>
          <a:lstStyle/>
          <a:p>
            <a:pPr indent="0" lvl="0" marL="0" rtl="0" algn="l">
              <a:lnSpc>
                <a:spcPct val="80000"/>
              </a:lnSpc>
              <a:spcBef>
                <a:spcPts val="0"/>
              </a:spcBef>
              <a:spcAft>
                <a:spcPts val="0"/>
              </a:spcAft>
              <a:buNone/>
            </a:pPr>
            <a:r>
              <a:rPr lang="en" sz="2400">
                <a:solidFill>
                  <a:srgbClr val="FF9933"/>
                </a:solidFill>
                <a:latin typeface="Montserrat"/>
                <a:ea typeface="Montserrat"/>
                <a:cs typeface="Montserrat"/>
                <a:sym typeface="Montserrat"/>
              </a:rPr>
              <a:t>Go Beyond the Dollars</a:t>
            </a:r>
            <a:endParaRPr b="1">
              <a:solidFill>
                <a:srgbClr val="FF9933"/>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1500">
                <a:solidFill>
                  <a:schemeClr val="dk2"/>
                </a:solidFill>
                <a:latin typeface="Open Sans"/>
                <a:ea typeface="Open Sans"/>
                <a:cs typeface="Open Sans"/>
                <a:sym typeface="Open Sans"/>
              </a:rPr>
              <a:t>Consider other ways to engage foundations/funders who have more to offer than just dollars</a:t>
            </a:r>
            <a:endParaRPr b="1"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Many funders have access to experts and have information on lessons learned/information</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Funders can serve as “connectors” to introduce you to other valuable organizations, leaders and colleagues in their network</a:t>
            </a:r>
            <a:endParaRPr sz="1500">
              <a:solidFill>
                <a:schemeClr val="dk2"/>
              </a:solidFill>
              <a:latin typeface="Open Sans"/>
              <a:ea typeface="Open Sans"/>
              <a:cs typeface="Open Sans"/>
              <a:sym typeface="Open Sans"/>
            </a:endParaRPr>
          </a:p>
          <a:p>
            <a:pPr indent="-323850" lvl="1" marL="914400" rtl="0" algn="l">
              <a:lnSpc>
                <a:spcPct val="115000"/>
              </a:lnSpc>
              <a:spcBef>
                <a:spcPts val="1000"/>
              </a:spcBef>
              <a:spcAft>
                <a:spcPts val="1000"/>
              </a:spcAft>
              <a:buClr>
                <a:schemeClr val="dk2"/>
              </a:buClr>
              <a:buSzPts val="1500"/>
              <a:buFont typeface="Open Sans"/>
              <a:buChar char="○"/>
            </a:pPr>
            <a:r>
              <a:rPr lang="en" sz="1500">
                <a:solidFill>
                  <a:schemeClr val="dk2"/>
                </a:solidFill>
                <a:latin typeface="Open Sans"/>
                <a:ea typeface="Open Sans"/>
                <a:cs typeface="Open Sans"/>
                <a:sym typeface="Open Sans"/>
              </a:rPr>
              <a:t>Work with other partners in and across different sectors to help advance your mission</a:t>
            </a:r>
            <a:endParaRPr sz="1500">
              <a:solidFill>
                <a:schemeClr val="dk2"/>
              </a:solidFill>
              <a:latin typeface="Open Sans"/>
              <a:ea typeface="Open Sans"/>
              <a:cs typeface="Open Sans"/>
              <a:sym typeface="Open Sans"/>
            </a:endParaRPr>
          </a:p>
        </p:txBody>
      </p:sp>
      <p:sp>
        <p:nvSpPr>
          <p:cNvPr id="274" name="Google Shape;274;p62"/>
          <p:cNvSpPr txBox="1"/>
          <p:nvPr/>
        </p:nvSpPr>
        <p:spPr>
          <a:xfrm>
            <a:off x="600150" y="525000"/>
            <a:ext cx="6360600" cy="9252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Steps to Develop a Funder Communication Plan</a:t>
            </a:r>
            <a:endParaRPr sz="3200">
              <a:solidFill>
                <a:srgbClr val="595959"/>
              </a:solidFill>
              <a:latin typeface="Montserrat SemiBold"/>
              <a:ea typeface="Montserrat SemiBold"/>
              <a:cs typeface="Montserrat SemiBold"/>
              <a:sym typeface="Montserrat SemiBold"/>
            </a:endParaRPr>
          </a:p>
        </p:txBody>
      </p:sp>
      <p:pic>
        <p:nvPicPr>
          <p:cNvPr id="275" name="Google Shape;275;p62"/>
          <p:cNvPicPr preferRelativeResize="0"/>
          <p:nvPr/>
        </p:nvPicPr>
        <p:blipFill rotWithShape="1">
          <a:blip r:embed="rId3">
            <a:alphaModFix/>
          </a:blip>
          <a:srcRect b="0" l="16675" r="16675" t="0"/>
          <a:stretch/>
        </p:blipFill>
        <p:spPr>
          <a:xfrm>
            <a:off x="5991900" y="1562100"/>
            <a:ext cx="2695500" cy="2695500"/>
          </a:xfrm>
          <a:prstGeom prst="ellipse">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63"/>
          <p:cNvSpPr txBox="1"/>
          <p:nvPr/>
        </p:nvSpPr>
        <p:spPr>
          <a:xfrm>
            <a:off x="600150" y="1756300"/>
            <a:ext cx="8115900" cy="2679900"/>
          </a:xfrm>
          <a:prstGeom prst="rect">
            <a:avLst/>
          </a:prstGeom>
          <a:noFill/>
          <a:ln>
            <a:noFill/>
          </a:ln>
        </p:spPr>
        <p:txBody>
          <a:bodyPr anchorCtr="0" anchor="t" bIns="91425" lIns="0" spcFirstLastPara="1" rIns="91425" wrap="square" tIns="91425">
            <a:spAutoFit/>
          </a:bodyPr>
          <a:lstStyle/>
          <a:p>
            <a:pPr indent="0" lvl="0" marL="0" rtl="0" algn="l">
              <a:lnSpc>
                <a:spcPct val="80000"/>
              </a:lnSpc>
              <a:spcBef>
                <a:spcPts val="0"/>
              </a:spcBef>
              <a:spcAft>
                <a:spcPts val="0"/>
              </a:spcAft>
              <a:buNone/>
            </a:pPr>
            <a:r>
              <a:rPr lang="en" sz="2400">
                <a:solidFill>
                  <a:srgbClr val="FF9933"/>
                </a:solidFill>
                <a:latin typeface="Montserrat"/>
                <a:ea typeface="Montserrat"/>
                <a:cs typeface="Montserrat"/>
                <a:sym typeface="Montserrat"/>
              </a:rPr>
              <a:t>Be Reciprocal</a:t>
            </a:r>
            <a:endParaRPr b="1">
              <a:solidFill>
                <a:srgbClr val="FF9933"/>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1500">
                <a:solidFill>
                  <a:schemeClr val="dk2"/>
                </a:solidFill>
                <a:latin typeface="Open Sans"/>
                <a:ea typeface="Open Sans"/>
                <a:cs typeface="Open Sans"/>
                <a:sym typeface="Open Sans"/>
              </a:rPr>
              <a:t>Consider other ways to engage foundations/funders who have more to offer than just dollars</a:t>
            </a:r>
            <a:endParaRPr b="1"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Consistently check in with program officers to find out what is top of mind for them</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Share progress about your work (lessons learned, wins and impact)</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Act as a resource to funders. Share local intel about the community or issue</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1000"/>
              </a:spcAft>
              <a:buClr>
                <a:srgbClr val="FF9933"/>
              </a:buClr>
              <a:buSzPts val="1500"/>
              <a:buFont typeface="Open Sans"/>
              <a:buChar char="●"/>
            </a:pPr>
            <a:r>
              <a:rPr lang="en" sz="1500">
                <a:solidFill>
                  <a:schemeClr val="dk2"/>
                </a:solidFill>
                <a:latin typeface="Open Sans"/>
                <a:ea typeface="Open Sans"/>
                <a:cs typeface="Open Sans"/>
                <a:sym typeface="Open Sans"/>
              </a:rPr>
              <a:t>Be thought partners to each other</a:t>
            </a:r>
            <a:endParaRPr sz="1500">
              <a:solidFill>
                <a:schemeClr val="dk2"/>
              </a:solidFill>
              <a:latin typeface="Open Sans"/>
              <a:ea typeface="Open Sans"/>
              <a:cs typeface="Open Sans"/>
              <a:sym typeface="Open Sans"/>
            </a:endParaRPr>
          </a:p>
        </p:txBody>
      </p:sp>
      <p:cxnSp>
        <p:nvCxnSpPr>
          <p:cNvPr id="281" name="Google Shape;281;p63"/>
          <p:cNvCxnSpPr/>
          <p:nvPr/>
        </p:nvCxnSpPr>
        <p:spPr>
          <a:xfrm>
            <a:off x="611371" y="1562110"/>
            <a:ext cx="5399100" cy="0"/>
          </a:xfrm>
          <a:prstGeom prst="straightConnector1">
            <a:avLst/>
          </a:prstGeom>
          <a:noFill/>
          <a:ln cap="flat" cmpd="sng" w="19050">
            <a:solidFill>
              <a:srgbClr val="FF9933"/>
            </a:solidFill>
            <a:prstDash val="solid"/>
            <a:round/>
            <a:headEnd len="med" w="med" type="none"/>
            <a:tailEnd len="med" w="med" type="none"/>
          </a:ln>
        </p:spPr>
      </p:cxnSp>
      <p:sp>
        <p:nvSpPr>
          <p:cNvPr id="282" name="Google Shape;282;p63"/>
          <p:cNvSpPr txBox="1"/>
          <p:nvPr/>
        </p:nvSpPr>
        <p:spPr>
          <a:xfrm>
            <a:off x="600150" y="525000"/>
            <a:ext cx="7859100" cy="9252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Steps to Develop a Funder Communication Plan </a:t>
            </a:r>
            <a:r>
              <a:rPr i="1" lang="en" sz="2800">
                <a:solidFill>
                  <a:srgbClr val="595959"/>
                </a:solidFill>
                <a:latin typeface="Montserrat Light"/>
                <a:ea typeface="Montserrat Light"/>
                <a:cs typeface="Montserrat Light"/>
                <a:sym typeface="Montserrat Light"/>
              </a:rPr>
              <a:t>cont.</a:t>
            </a:r>
            <a:r>
              <a:rPr lang="en" sz="3200">
                <a:solidFill>
                  <a:srgbClr val="595959"/>
                </a:solidFill>
                <a:latin typeface="Montserrat SemiBold"/>
                <a:ea typeface="Montserrat SemiBold"/>
                <a:cs typeface="Montserrat SemiBold"/>
                <a:sym typeface="Montserrat SemiBold"/>
              </a:rPr>
              <a:t> </a:t>
            </a:r>
            <a:endParaRPr sz="3200">
              <a:solidFill>
                <a:srgbClr val="595959"/>
              </a:solidFill>
              <a:latin typeface="Montserrat SemiBold"/>
              <a:ea typeface="Montserrat SemiBold"/>
              <a:cs typeface="Montserrat SemiBold"/>
              <a:sym typeface="Montserrat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933">
            <a:alpha val="13410"/>
          </a:srgbClr>
        </a:solidFill>
      </p:bgPr>
    </p:bg>
    <p:spTree>
      <p:nvGrpSpPr>
        <p:cNvPr id="286" name="Shape 286"/>
        <p:cNvGrpSpPr/>
        <p:nvPr/>
      </p:nvGrpSpPr>
      <p:grpSpPr>
        <a:xfrm>
          <a:off x="0" y="0"/>
          <a:ext cx="0" cy="0"/>
          <a:chOff x="0" y="0"/>
          <a:chExt cx="0" cy="0"/>
        </a:xfrm>
      </p:grpSpPr>
      <p:sp>
        <p:nvSpPr>
          <p:cNvPr id="287" name="Google Shape;287;p64"/>
          <p:cNvSpPr txBox="1"/>
          <p:nvPr>
            <p:ph type="title"/>
          </p:nvPr>
        </p:nvSpPr>
        <p:spPr>
          <a:xfrm>
            <a:off x="1240700" y="1379325"/>
            <a:ext cx="6534300" cy="985200"/>
          </a:xfrm>
          <a:prstGeom prst="rect">
            <a:avLst/>
          </a:prstGeom>
        </p:spPr>
        <p:txBody>
          <a:bodyPr anchorCtr="0" anchor="t" bIns="0" lIns="0" spcFirstLastPara="1" rIns="0" wrap="square" tIns="0">
            <a:spAutoFit/>
          </a:bodyPr>
          <a:lstStyle/>
          <a:p>
            <a:pPr indent="0" lvl="0" marL="0" rtl="0" algn="ctr">
              <a:lnSpc>
                <a:spcPct val="80000"/>
              </a:lnSpc>
              <a:spcBef>
                <a:spcPts val="0"/>
              </a:spcBef>
              <a:spcAft>
                <a:spcPts val="0"/>
              </a:spcAft>
              <a:buNone/>
            </a:pPr>
            <a:r>
              <a:rPr b="0" lang="en" sz="4000">
                <a:latin typeface="Montserrat SemiBold"/>
                <a:ea typeface="Montserrat SemiBold"/>
                <a:cs typeface="Montserrat SemiBold"/>
                <a:sym typeface="Montserrat SemiBold"/>
              </a:rPr>
              <a:t>Methods of Funder Engagement </a:t>
            </a:r>
            <a:endParaRPr b="0" sz="4000">
              <a:latin typeface="Montserrat SemiBold"/>
              <a:ea typeface="Montserrat SemiBold"/>
              <a:cs typeface="Montserrat SemiBold"/>
              <a:sym typeface="Montserrat SemiBold"/>
            </a:endParaRPr>
          </a:p>
        </p:txBody>
      </p:sp>
      <p:cxnSp>
        <p:nvCxnSpPr>
          <p:cNvPr id="288" name="Google Shape;288;p64"/>
          <p:cNvCxnSpPr/>
          <p:nvPr/>
        </p:nvCxnSpPr>
        <p:spPr>
          <a:xfrm>
            <a:off x="2046351" y="2516650"/>
            <a:ext cx="4923000" cy="0"/>
          </a:xfrm>
          <a:prstGeom prst="straightConnector1">
            <a:avLst/>
          </a:prstGeom>
          <a:noFill/>
          <a:ln cap="flat" cmpd="sng" w="19050">
            <a:solidFill>
              <a:srgbClr val="FF9933"/>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65"/>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65"/>
          <p:cNvSpPr txBox="1"/>
          <p:nvPr/>
        </p:nvSpPr>
        <p:spPr>
          <a:xfrm>
            <a:off x="5319275" y="1280250"/>
            <a:ext cx="3484800" cy="24603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1000"/>
              </a:spcAft>
              <a:buNone/>
            </a:pPr>
            <a:r>
              <a:rPr lang="en" sz="1700">
                <a:solidFill>
                  <a:srgbClr val="53585F"/>
                </a:solidFill>
                <a:latin typeface="Montserrat"/>
                <a:ea typeface="Montserrat"/>
                <a:cs typeface="Montserrat"/>
                <a:sym typeface="Montserrat"/>
              </a:rPr>
              <a:t>Your organization should deploy content through a series of core foundational communication tools to create a direct, distinct line of communication with potential funders and continue to sustain existing relationships. </a:t>
            </a:r>
            <a:endParaRPr sz="1700">
              <a:solidFill>
                <a:srgbClr val="53585F"/>
              </a:solidFill>
              <a:latin typeface="Montserrat"/>
              <a:ea typeface="Montserrat"/>
              <a:cs typeface="Montserrat"/>
              <a:sym typeface="Montserrat"/>
            </a:endParaRPr>
          </a:p>
        </p:txBody>
      </p:sp>
      <p:sp>
        <p:nvSpPr>
          <p:cNvPr id="295" name="Google Shape;295;p65"/>
          <p:cNvSpPr txBox="1"/>
          <p:nvPr/>
        </p:nvSpPr>
        <p:spPr>
          <a:xfrm>
            <a:off x="702750" y="1447425"/>
            <a:ext cx="3646800" cy="2154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Create Foundational Communication Tools for Funder Engagement</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66"/>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66"/>
          <p:cNvSpPr txBox="1"/>
          <p:nvPr/>
        </p:nvSpPr>
        <p:spPr>
          <a:xfrm>
            <a:off x="5133475" y="823050"/>
            <a:ext cx="3746700" cy="35310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0"/>
              </a:spcAft>
              <a:buNone/>
            </a:pPr>
            <a:r>
              <a:rPr b="1" lang="en" sz="1700">
                <a:solidFill>
                  <a:srgbClr val="53585F"/>
                </a:solidFill>
                <a:latin typeface="Montserrat"/>
                <a:ea typeface="Montserrat"/>
                <a:cs typeface="Montserrat"/>
                <a:sym typeface="Montserrat"/>
              </a:rPr>
              <a:t>Methods of Communication:</a:t>
            </a:r>
            <a:endParaRPr b="1"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Case studies about your work</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Website</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Testimonials from community members</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Data and evaluation</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Regular check-in’s by email, video or in-person</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1000"/>
              </a:spcAft>
              <a:buClr>
                <a:srgbClr val="FF9933"/>
              </a:buClr>
              <a:buSzPts val="1500"/>
              <a:buFont typeface="Montserrat"/>
              <a:buChar char="●"/>
            </a:pPr>
            <a:r>
              <a:rPr lang="en" sz="1700">
                <a:solidFill>
                  <a:srgbClr val="53585F"/>
                </a:solidFill>
                <a:latin typeface="Montserrat"/>
                <a:ea typeface="Montserrat"/>
                <a:cs typeface="Montserrat"/>
                <a:sym typeface="Montserrat"/>
              </a:rPr>
              <a:t>Share news clippings/articles</a:t>
            </a:r>
            <a:endParaRPr sz="1700">
              <a:solidFill>
                <a:srgbClr val="53585F"/>
              </a:solidFill>
              <a:latin typeface="Montserrat"/>
              <a:ea typeface="Montserrat"/>
              <a:cs typeface="Montserrat"/>
              <a:sym typeface="Montserrat"/>
            </a:endParaRPr>
          </a:p>
        </p:txBody>
      </p:sp>
      <p:sp>
        <p:nvSpPr>
          <p:cNvPr id="302" name="Google Shape;302;p66"/>
          <p:cNvSpPr txBox="1"/>
          <p:nvPr/>
        </p:nvSpPr>
        <p:spPr>
          <a:xfrm>
            <a:off x="702750" y="1447425"/>
            <a:ext cx="3646800" cy="2499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Create Foundational Communication Tools for Funder Engagement</a:t>
            </a:r>
            <a:endParaRPr sz="3200">
              <a:solidFill>
                <a:srgbClr val="FF9933"/>
              </a:solidFill>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rPr i="1" lang="en" sz="2800">
                <a:solidFill>
                  <a:srgbClr val="FF9933"/>
                </a:solidFill>
                <a:latin typeface="Montserrat Light"/>
                <a:ea typeface="Montserrat Light"/>
                <a:cs typeface="Montserrat Light"/>
                <a:sym typeface="Montserrat Light"/>
              </a:rPr>
              <a:t>cont.</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67"/>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67"/>
          <p:cNvSpPr txBox="1"/>
          <p:nvPr/>
        </p:nvSpPr>
        <p:spPr>
          <a:xfrm>
            <a:off x="783750" y="1441200"/>
            <a:ext cx="3484800" cy="17328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0"/>
              </a:spcAft>
              <a:buNone/>
            </a:pPr>
            <a:r>
              <a:rPr lang="en" sz="1500">
                <a:solidFill>
                  <a:srgbClr val="53585F"/>
                </a:solidFill>
                <a:latin typeface="Open Sans"/>
                <a:ea typeface="Open Sans"/>
                <a:cs typeface="Open Sans"/>
                <a:sym typeface="Open Sans"/>
              </a:rPr>
              <a:t>Case studies set out the argument for supporting your cause — the argument should be straightforward, easy to understand and appeal to a wide range of stakeholders.</a:t>
            </a:r>
            <a:endParaRPr sz="1500">
              <a:solidFill>
                <a:srgbClr val="53585F"/>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200">
              <a:solidFill>
                <a:srgbClr val="53585F"/>
              </a:solidFill>
              <a:latin typeface="Open Sans"/>
              <a:ea typeface="Open Sans"/>
              <a:cs typeface="Open Sans"/>
              <a:sym typeface="Open Sans"/>
            </a:endParaRPr>
          </a:p>
        </p:txBody>
      </p:sp>
      <p:sp>
        <p:nvSpPr>
          <p:cNvPr id="309" name="Google Shape;309;p67"/>
          <p:cNvSpPr txBox="1"/>
          <p:nvPr/>
        </p:nvSpPr>
        <p:spPr>
          <a:xfrm>
            <a:off x="702750" y="823050"/>
            <a:ext cx="3646800" cy="578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Case studies </a:t>
            </a:r>
            <a:endParaRPr sz="3200">
              <a:solidFill>
                <a:srgbClr val="FF9933"/>
              </a:solidFill>
              <a:latin typeface="Montserrat SemiBold"/>
              <a:ea typeface="Montserrat SemiBold"/>
              <a:cs typeface="Montserrat SemiBold"/>
              <a:sym typeface="Montserrat SemiBold"/>
            </a:endParaRPr>
          </a:p>
        </p:txBody>
      </p:sp>
      <p:sp>
        <p:nvSpPr>
          <p:cNvPr id="310" name="Google Shape;310;p67"/>
          <p:cNvSpPr txBox="1"/>
          <p:nvPr/>
        </p:nvSpPr>
        <p:spPr>
          <a:xfrm>
            <a:off x="5133475" y="823050"/>
            <a:ext cx="3746700" cy="26727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0"/>
              </a:spcAft>
              <a:buNone/>
            </a:pPr>
            <a:r>
              <a:rPr b="1" lang="en" sz="1700">
                <a:solidFill>
                  <a:srgbClr val="53585F"/>
                </a:solidFill>
                <a:latin typeface="Montserrat"/>
                <a:ea typeface="Montserrat"/>
                <a:cs typeface="Montserrat"/>
                <a:sym typeface="Montserrat"/>
              </a:rPr>
              <a:t>Case studies should:</a:t>
            </a:r>
            <a:endParaRPr b="1"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Explain the problem</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Articulate your approach/activities</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Montserrat"/>
              <a:buChar char="●"/>
            </a:pPr>
            <a:r>
              <a:rPr lang="en" sz="1700">
                <a:solidFill>
                  <a:srgbClr val="53585F"/>
                </a:solidFill>
                <a:latin typeface="Montserrat"/>
                <a:ea typeface="Montserrat"/>
                <a:cs typeface="Montserrat"/>
                <a:sym typeface="Montserrat"/>
              </a:rPr>
              <a:t>Demonstrate impact</a:t>
            </a:r>
            <a:endParaRPr sz="1700">
              <a:solidFill>
                <a:srgbClr val="53585F"/>
              </a:solidFill>
              <a:latin typeface="Montserrat"/>
              <a:ea typeface="Montserrat"/>
              <a:cs typeface="Montserrat"/>
              <a:sym typeface="Montserrat"/>
            </a:endParaRPr>
          </a:p>
          <a:p>
            <a:pPr indent="-323850" lvl="0" marL="457200" rtl="0" algn="l">
              <a:lnSpc>
                <a:spcPct val="115000"/>
              </a:lnSpc>
              <a:spcBef>
                <a:spcPts val="1000"/>
              </a:spcBef>
              <a:spcAft>
                <a:spcPts val="1000"/>
              </a:spcAft>
              <a:buClr>
                <a:srgbClr val="FF9933"/>
              </a:buClr>
              <a:buSzPts val="1500"/>
              <a:buFont typeface="Montserrat"/>
              <a:buChar char="●"/>
            </a:pPr>
            <a:r>
              <a:rPr lang="en" sz="1700">
                <a:solidFill>
                  <a:srgbClr val="53585F"/>
                </a:solidFill>
                <a:latin typeface="Montserrat"/>
                <a:ea typeface="Montserrat"/>
                <a:cs typeface="Montserrat"/>
                <a:sym typeface="Montserrat"/>
              </a:rPr>
              <a:t>Highlight funders and how funding was used</a:t>
            </a:r>
            <a:endParaRPr sz="1700">
              <a:solidFill>
                <a:srgbClr val="53585F"/>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68"/>
          <p:cNvSpPr/>
          <p:nvPr/>
        </p:nvSpPr>
        <p:spPr>
          <a:xfrm rot="-235114">
            <a:off x="-392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68"/>
          <p:cNvSpPr txBox="1"/>
          <p:nvPr/>
        </p:nvSpPr>
        <p:spPr>
          <a:xfrm>
            <a:off x="783750" y="1441200"/>
            <a:ext cx="3484800" cy="13854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1000"/>
              </a:spcAft>
              <a:buNone/>
            </a:pPr>
            <a:r>
              <a:rPr lang="en" sz="1500">
                <a:solidFill>
                  <a:srgbClr val="53585F"/>
                </a:solidFill>
                <a:latin typeface="Open Sans"/>
                <a:ea typeface="Open Sans"/>
                <a:cs typeface="Open Sans"/>
                <a:sym typeface="Open Sans"/>
              </a:rPr>
              <a:t>When communicating with potential funders, you should use a case study to explain opportunities for advancement and how funders can engage deeply with your organization.</a:t>
            </a:r>
            <a:endParaRPr sz="1500">
              <a:solidFill>
                <a:srgbClr val="53585F"/>
              </a:solidFill>
              <a:latin typeface="Open Sans"/>
              <a:ea typeface="Open Sans"/>
              <a:cs typeface="Open Sans"/>
              <a:sym typeface="Open Sans"/>
            </a:endParaRPr>
          </a:p>
        </p:txBody>
      </p:sp>
      <p:sp>
        <p:nvSpPr>
          <p:cNvPr id="317" name="Google Shape;317;p68"/>
          <p:cNvSpPr txBox="1"/>
          <p:nvPr/>
        </p:nvSpPr>
        <p:spPr>
          <a:xfrm>
            <a:off x="702750" y="823050"/>
            <a:ext cx="3646800" cy="578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Case studies</a:t>
            </a:r>
            <a:endParaRPr sz="3200">
              <a:solidFill>
                <a:srgbClr val="FF9933"/>
              </a:solidFill>
              <a:latin typeface="Montserrat SemiBold"/>
              <a:ea typeface="Montserrat SemiBold"/>
              <a:cs typeface="Montserrat SemiBold"/>
              <a:sym typeface="Montserrat SemiBold"/>
            </a:endParaRPr>
          </a:p>
        </p:txBody>
      </p:sp>
      <p:grpSp>
        <p:nvGrpSpPr>
          <p:cNvPr id="318" name="Google Shape;318;p68"/>
          <p:cNvGrpSpPr/>
          <p:nvPr/>
        </p:nvGrpSpPr>
        <p:grpSpPr>
          <a:xfrm>
            <a:off x="4346650" y="479825"/>
            <a:ext cx="4520127" cy="4083900"/>
            <a:chOff x="4346650" y="479825"/>
            <a:chExt cx="4520127" cy="4083900"/>
          </a:xfrm>
        </p:grpSpPr>
        <p:sp>
          <p:nvSpPr>
            <p:cNvPr id="319" name="Google Shape;319;p68"/>
            <p:cNvSpPr/>
            <p:nvPr/>
          </p:nvSpPr>
          <p:spPr>
            <a:xfrm>
              <a:off x="4346650" y="479825"/>
              <a:ext cx="4520100" cy="40839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68"/>
            <p:cNvPicPr preferRelativeResize="0"/>
            <p:nvPr/>
          </p:nvPicPr>
          <p:blipFill>
            <a:blip r:embed="rId3">
              <a:alphaModFix/>
            </a:blip>
            <a:stretch>
              <a:fillRect/>
            </a:stretch>
          </p:blipFill>
          <p:spPr>
            <a:xfrm>
              <a:off x="4443150" y="651075"/>
              <a:ext cx="4423627" cy="3807025"/>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69"/>
          <p:cNvSpPr/>
          <p:nvPr/>
        </p:nvSpPr>
        <p:spPr>
          <a:xfrm rot="-235114">
            <a:off x="-1154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69"/>
          <p:cNvSpPr txBox="1"/>
          <p:nvPr/>
        </p:nvSpPr>
        <p:spPr>
          <a:xfrm>
            <a:off x="4349550" y="1661250"/>
            <a:ext cx="4540800" cy="19164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1000"/>
              </a:spcAft>
              <a:buNone/>
            </a:pPr>
            <a:r>
              <a:rPr b="1" lang="en" sz="1500">
                <a:solidFill>
                  <a:srgbClr val="53585F"/>
                </a:solidFill>
                <a:latin typeface="Montserrat"/>
                <a:ea typeface="Montserrat"/>
                <a:cs typeface="Montserrat"/>
                <a:sym typeface="Montserrat"/>
              </a:rPr>
              <a:t>Funders want to know what your impact is. </a:t>
            </a:r>
            <a:r>
              <a:rPr lang="en" sz="1500">
                <a:solidFill>
                  <a:srgbClr val="53585F"/>
                </a:solidFill>
                <a:latin typeface="Montserrat"/>
                <a:ea typeface="Montserrat"/>
                <a:cs typeface="Montserrat"/>
                <a:sym typeface="Montserrat"/>
              </a:rPr>
              <a:t>Data and evaluation are critical to demonstrating how well you are addressing the problems you are trying to solve, what you are learning and how you plan to use those learnings to improve your work to be as effective as possible. </a:t>
            </a:r>
            <a:endParaRPr sz="1500">
              <a:solidFill>
                <a:srgbClr val="53585F"/>
              </a:solidFill>
              <a:latin typeface="Montserrat"/>
              <a:ea typeface="Montserrat"/>
              <a:cs typeface="Montserrat"/>
              <a:sym typeface="Montserrat"/>
            </a:endParaRPr>
          </a:p>
        </p:txBody>
      </p:sp>
      <p:sp>
        <p:nvSpPr>
          <p:cNvPr id="327" name="Google Shape;327;p69"/>
          <p:cNvSpPr txBox="1"/>
          <p:nvPr/>
        </p:nvSpPr>
        <p:spPr>
          <a:xfrm>
            <a:off x="702750" y="1828425"/>
            <a:ext cx="3646800" cy="1071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Data and evaluation</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70"/>
          <p:cNvSpPr/>
          <p:nvPr/>
        </p:nvSpPr>
        <p:spPr>
          <a:xfrm rot="-235114">
            <a:off x="-11541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70"/>
          <p:cNvSpPr txBox="1"/>
          <p:nvPr/>
        </p:nvSpPr>
        <p:spPr>
          <a:xfrm>
            <a:off x="4349550" y="1737450"/>
            <a:ext cx="4540800" cy="13854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1000"/>
              </a:spcAft>
              <a:buNone/>
            </a:pPr>
            <a:r>
              <a:rPr lang="en" sz="1500">
                <a:solidFill>
                  <a:srgbClr val="53585F"/>
                </a:solidFill>
                <a:latin typeface="Montserrat"/>
                <a:ea typeface="Montserrat"/>
                <a:cs typeface="Montserrat"/>
                <a:sym typeface="Montserrat"/>
              </a:rPr>
              <a:t>Impact can be difficult to quantify, however, data helps funders make decisions based on facts. </a:t>
            </a:r>
            <a:r>
              <a:rPr b="1" lang="en" sz="1500">
                <a:solidFill>
                  <a:srgbClr val="53585F"/>
                </a:solidFill>
                <a:latin typeface="Montserrat"/>
                <a:ea typeface="Montserrat"/>
                <a:cs typeface="Montserrat"/>
                <a:sym typeface="Montserrat"/>
              </a:rPr>
              <a:t>By collecting data and keeping track of results, you are making a case for why funders should support your work. </a:t>
            </a:r>
            <a:endParaRPr b="1" sz="1500">
              <a:solidFill>
                <a:srgbClr val="53585F"/>
              </a:solidFill>
              <a:latin typeface="Montserrat"/>
              <a:ea typeface="Montserrat"/>
              <a:cs typeface="Montserrat"/>
              <a:sym typeface="Montserrat"/>
            </a:endParaRPr>
          </a:p>
        </p:txBody>
      </p:sp>
      <p:sp>
        <p:nvSpPr>
          <p:cNvPr id="334" name="Google Shape;334;p70"/>
          <p:cNvSpPr txBox="1"/>
          <p:nvPr/>
        </p:nvSpPr>
        <p:spPr>
          <a:xfrm>
            <a:off x="702750" y="1828425"/>
            <a:ext cx="3646800" cy="1459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Data and evaluation</a:t>
            </a:r>
            <a:endParaRPr sz="3200">
              <a:solidFill>
                <a:srgbClr val="FF9933"/>
              </a:solidFill>
              <a:latin typeface="Montserrat SemiBold"/>
              <a:ea typeface="Montserrat SemiBold"/>
              <a:cs typeface="Montserrat SemiBold"/>
              <a:sym typeface="Montserrat SemiBold"/>
            </a:endParaRPr>
          </a:p>
          <a:p>
            <a:pPr indent="0" lvl="0" marL="0" rtl="0" algn="l">
              <a:lnSpc>
                <a:spcPct val="90000"/>
              </a:lnSpc>
              <a:spcBef>
                <a:spcPts val="0"/>
              </a:spcBef>
              <a:spcAft>
                <a:spcPts val="0"/>
              </a:spcAft>
              <a:buClr>
                <a:schemeClr val="dk1"/>
              </a:buClr>
              <a:buSzPts val="1100"/>
              <a:buFont typeface="Arial"/>
              <a:buNone/>
            </a:pPr>
            <a:r>
              <a:rPr i="1" lang="en" sz="2800">
                <a:solidFill>
                  <a:srgbClr val="FF9933"/>
                </a:solidFill>
                <a:latin typeface="Montserrat Light"/>
                <a:ea typeface="Montserrat Light"/>
                <a:cs typeface="Montserrat Light"/>
                <a:sym typeface="Montserrat Light"/>
              </a:rPr>
              <a:t>cont.</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1"/>
          <p:cNvSpPr txBox="1"/>
          <p:nvPr/>
        </p:nvSpPr>
        <p:spPr>
          <a:xfrm>
            <a:off x="600150" y="1375300"/>
            <a:ext cx="5632800" cy="3348300"/>
          </a:xfrm>
          <a:prstGeom prst="rect">
            <a:avLst/>
          </a:prstGeom>
          <a:noFill/>
          <a:ln>
            <a:noFill/>
          </a:ln>
        </p:spPr>
        <p:txBody>
          <a:bodyPr anchorCtr="0" anchor="t" bIns="91425" lIns="0" spcFirstLastPara="1" rIns="91425" wrap="square" tIns="91425">
            <a:spAutoFit/>
          </a:bodyPr>
          <a:lstStyle/>
          <a:p>
            <a:pPr indent="0" lvl="0" marL="0" rtl="0" algn="l">
              <a:lnSpc>
                <a:spcPct val="80000"/>
              </a:lnSpc>
              <a:spcBef>
                <a:spcPts val="0"/>
              </a:spcBef>
              <a:spcAft>
                <a:spcPts val="0"/>
              </a:spcAft>
              <a:buNone/>
            </a:pPr>
            <a:r>
              <a:rPr lang="en" sz="2400">
                <a:solidFill>
                  <a:srgbClr val="FF9933"/>
                </a:solidFill>
                <a:latin typeface="Montserrat"/>
                <a:ea typeface="Montserrat"/>
                <a:cs typeface="Montserrat"/>
                <a:sym typeface="Montserrat"/>
              </a:rPr>
              <a:t>Tools for collecting data</a:t>
            </a:r>
            <a:endParaRPr sz="2400">
              <a:solidFill>
                <a:srgbClr val="FF9933"/>
              </a:solidFill>
              <a:latin typeface="Montserrat"/>
              <a:ea typeface="Montserrat"/>
              <a:cs typeface="Montserrat"/>
              <a:sym typeface="Montserrat"/>
            </a:endParaRPr>
          </a:p>
          <a:p>
            <a:pPr indent="-323850" lvl="0" marL="457200" rtl="0" algn="l">
              <a:lnSpc>
                <a:spcPct val="115000"/>
              </a:lnSpc>
              <a:spcBef>
                <a:spcPts val="1000"/>
              </a:spcBef>
              <a:spcAft>
                <a:spcPts val="0"/>
              </a:spcAft>
              <a:buClr>
                <a:srgbClr val="FF9933"/>
              </a:buClr>
              <a:buSzPts val="1500"/>
              <a:buFont typeface="Open Sans"/>
              <a:buChar char="●"/>
            </a:pPr>
            <a:r>
              <a:rPr b="1" lang="en" sz="1500">
                <a:solidFill>
                  <a:schemeClr val="dk2"/>
                </a:solidFill>
                <a:latin typeface="Open Sans"/>
                <a:ea typeface="Open Sans"/>
                <a:cs typeface="Open Sans"/>
                <a:sym typeface="Open Sans"/>
              </a:rPr>
              <a:t>Storytelling: </a:t>
            </a:r>
            <a:r>
              <a:rPr lang="en" sz="1500">
                <a:solidFill>
                  <a:schemeClr val="dk2"/>
                </a:solidFill>
                <a:latin typeface="Open Sans"/>
                <a:ea typeface="Open Sans"/>
                <a:cs typeface="Open Sans"/>
                <a:sym typeface="Open Sans"/>
              </a:rPr>
              <a:t>Collect stories from impacted people about how your services helped them or their community</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b="1" lang="en" sz="1500">
                <a:solidFill>
                  <a:schemeClr val="dk2"/>
                </a:solidFill>
                <a:latin typeface="Open Sans"/>
                <a:ea typeface="Open Sans"/>
                <a:cs typeface="Open Sans"/>
                <a:sym typeface="Open Sans"/>
              </a:rPr>
              <a:t>Surveying:</a:t>
            </a:r>
            <a:r>
              <a:rPr lang="en" sz="1500">
                <a:solidFill>
                  <a:schemeClr val="dk2"/>
                </a:solidFill>
                <a:latin typeface="Open Sans"/>
                <a:ea typeface="Open Sans"/>
                <a:cs typeface="Open Sans"/>
                <a:sym typeface="Open Sans"/>
              </a:rPr>
              <a:t> Ask targeted questions about your organization’s programs, campaigns or events to track progress and impact </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b="1" lang="en" sz="1500">
                <a:solidFill>
                  <a:schemeClr val="dk2"/>
                </a:solidFill>
                <a:latin typeface="Open Sans"/>
                <a:ea typeface="Open Sans"/>
                <a:cs typeface="Open Sans"/>
                <a:sym typeface="Open Sans"/>
              </a:rPr>
              <a:t>Attendance sheets: </a:t>
            </a:r>
            <a:r>
              <a:rPr lang="en" sz="1500">
                <a:solidFill>
                  <a:schemeClr val="dk2"/>
                </a:solidFill>
                <a:latin typeface="Open Sans"/>
                <a:ea typeface="Open Sans"/>
                <a:cs typeface="Open Sans"/>
                <a:sym typeface="Open Sans"/>
              </a:rPr>
              <a:t>Count the number of attendees at your organization’s events</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1000"/>
              </a:spcAft>
              <a:buClr>
                <a:srgbClr val="FF9933"/>
              </a:buClr>
              <a:buSzPts val="1500"/>
              <a:buFont typeface="Open Sans"/>
              <a:buChar char="●"/>
            </a:pPr>
            <a:r>
              <a:rPr b="1" lang="en" sz="1500">
                <a:solidFill>
                  <a:schemeClr val="dk2"/>
                </a:solidFill>
                <a:latin typeface="Open Sans"/>
                <a:ea typeface="Open Sans"/>
                <a:cs typeface="Open Sans"/>
                <a:sym typeface="Open Sans"/>
              </a:rPr>
              <a:t>Focus groups or interviews:</a:t>
            </a:r>
            <a:r>
              <a:rPr lang="en" sz="1500">
                <a:solidFill>
                  <a:schemeClr val="dk2"/>
                </a:solidFill>
                <a:latin typeface="Open Sans"/>
                <a:ea typeface="Open Sans"/>
                <a:cs typeface="Open Sans"/>
                <a:sym typeface="Open Sans"/>
              </a:rPr>
              <a:t> Speak directly with community members you are trying to reach</a:t>
            </a:r>
            <a:endParaRPr sz="1500">
              <a:solidFill>
                <a:schemeClr val="dk2"/>
              </a:solidFill>
              <a:latin typeface="Open Sans"/>
              <a:ea typeface="Open Sans"/>
              <a:cs typeface="Open Sans"/>
              <a:sym typeface="Open Sans"/>
            </a:endParaRPr>
          </a:p>
        </p:txBody>
      </p:sp>
      <p:cxnSp>
        <p:nvCxnSpPr>
          <p:cNvPr id="340" name="Google Shape;340;p71"/>
          <p:cNvCxnSpPr/>
          <p:nvPr/>
        </p:nvCxnSpPr>
        <p:spPr>
          <a:xfrm>
            <a:off x="611371" y="1104910"/>
            <a:ext cx="5159400" cy="0"/>
          </a:xfrm>
          <a:prstGeom prst="straightConnector1">
            <a:avLst/>
          </a:prstGeom>
          <a:noFill/>
          <a:ln cap="flat" cmpd="sng" w="19050">
            <a:solidFill>
              <a:srgbClr val="FF9933"/>
            </a:solidFill>
            <a:prstDash val="solid"/>
            <a:round/>
            <a:headEnd len="med" w="med" type="none"/>
            <a:tailEnd len="med" w="med" type="none"/>
          </a:ln>
        </p:spPr>
      </p:cxnSp>
      <p:sp>
        <p:nvSpPr>
          <p:cNvPr id="341" name="Google Shape;341;p71"/>
          <p:cNvSpPr txBox="1"/>
          <p:nvPr/>
        </p:nvSpPr>
        <p:spPr>
          <a:xfrm>
            <a:off x="600150" y="525000"/>
            <a:ext cx="53931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Data and evaluation </a:t>
            </a:r>
            <a:r>
              <a:rPr i="1" lang="en" sz="2800">
                <a:solidFill>
                  <a:schemeClr val="dk2"/>
                </a:solidFill>
                <a:latin typeface="Montserrat Light"/>
                <a:ea typeface="Montserrat Light"/>
                <a:cs typeface="Montserrat Light"/>
                <a:sym typeface="Montserrat Light"/>
              </a:rPr>
              <a:t>cont.</a:t>
            </a:r>
            <a:r>
              <a:rPr lang="en" sz="3200">
                <a:solidFill>
                  <a:srgbClr val="595959"/>
                </a:solidFill>
                <a:latin typeface="Montserrat SemiBold"/>
                <a:ea typeface="Montserrat SemiBold"/>
                <a:cs typeface="Montserrat SemiBold"/>
                <a:sym typeface="Montserrat SemiBold"/>
              </a:rPr>
              <a:t> </a:t>
            </a:r>
            <a:endParaRPr sz="3200">
              <a:solidFill>
                <a:srgbClr val="595959"/>
              </a:solidFill>
              <a:latin typeface="Montserrat SemiBold"/>
              <a:ea typeface="Montserrat SemiBold"/>
              <a:cs typeface="Montserrat SemiBold"/>
              <a:sym typeface="Montserrat SemiBold"/>
            </a:endParaRPr>
          </a:p>
        </p:txBody>
      </p:sp>
      <p:sp>
        <p:nvSpPr>
          <p:cNvPr id="342" name="Google Shape;342;p71"/>
          <p:cNvSpPr/>
          <p:nvPr/>
        </p:nvSpPr>
        <p:spPr>
          <a:xfrm>
            <a:off x="6196350" y="983275"/>
            <a:ext cx="2613900" cy="36900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3" name="Google Shape;343;p71"/>
          <p:cNvPicPr preferRelativeResize="0"/>
          <p:nvPr/>
        </p:nvPicPr>
        <p:blipFill>
          <a:blip r:embed="rId3">
            <a:alphaModFix/>
          </a:blip>
          <a:stretch>
            <a:fillRect/>
          </a:stretch>
        </p:blipFill>
        <p:spPr>
          <a:xfrm>
            <a:off x="6259889" y="1478169"/>
            <a:ext cx="2469352" cy="3078267"/>
          </a:xfrm>
          <a:prstGeom prst="rect">
            <a:avLst/>
          </a:prstGeom>
          <a:noFill/>
          <a:ln>
            <a:noFill/>
          </a:ln>
        </p:spPr>
      </p:pic>
      <p:pic>
        <p:nvPicPr>
          <p:cNvPr id="344" name="Google Shape;344;p71"/>
          <p:cNvPicPr preferRelativeResize="0"/>
          <p:nvPr/>
        </p:nvPicPr>
        <p:blipFill rotWithShape="1">
          <a:blip r:embed="rId4">
            <a:alphaModFix/>
          </a:blip>
          <a:srcRect b="82824" l="0" r="1874" t="0"/>
          <a:stretch/>
        </p:blipFill>
        <p:spPr>
          <a:xfrm>
            <a:off x="6310896" y="1105604"/>
            <a:ext cx="2390799" cy="37256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72"/>
          <p:cNvSpPr txBox="1"/>
          <p:nvPr/>
        </p:nvSpPr>
        <p:spPr>
          <a:xfrm>
            <a:off x="600150" y="1832500"/>
            <a:ext cx="3929100" cy="25218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sz="1500">
                <a:solidFill>
                  <a:schemeClr val="dk2"/>
                </a:solidFill>
                <a:latin typeface="Open Sans"/>
                <a:ea typeface="Open Sans"/>
                <a:cs typeface="Open Sans"/>
                <a:sym typeface="Open Sans"/>
              </a:rPr>
              <a:t>Once you have collected your data, the next step is to determine how you will showcase it to funders. This can include: </a:t>
            </a:r>
            <a:endParaRPr b="1"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Infographics </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Impact reports</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0"/>
              </a:spcAft>
              <a:buClr>
                <a:srgbClr val="FF9933"/>
              </a:buClr>
              <a:buSzPts val="1500"/>
              <a:buFont typeface="Open Sans"/>
              <a:buChar char="●"/>
            </a:pPr>
            <a:r>
              <a:rPr lang="en" sz="1500">
                <a:solidFill>
                  <a:schemeClr val="dk2"/>
                </a:solidFill>
                <a:latin typeface="Open Sans"/>
                <a:ea typeface="Open Sans"/>
                <a:cs typeface="Open Sans"/>
                <a:sym typeface="Open Sans"/>
              </a:rPr>
              <a:t>Earned media</a:t>
            </a:r>
            <a:endParaRPr sz="1500">
              <a:solidFill>
                <a:schemeClr val="dk2"/>
              </a:solidFill>
              <a:latin typeface="Open Sans"/>
              <a:ea typeface="Open Sans"/>
              <a:cs typeface="Open Sans"/>
              <a:sym typeface="Open Sans"/>
            </a:endParaRPr>
          </a:p>
          <a:p>
            <a:pPr indent="-323850" lvl="0" marL="457200" rtl="0" algn="l">
              <a:lnSpc>
                <a:spcPct val="115000"/>
              </a:lnSpc>
              <a:spcBef>
                <a:spcPts val="1000"/>
              </a:spcBef>
              <a:spcAft>
                <a:spcPts val="1000"/>
              </a:spcAft>
              <a:buClr>
                <a:srgbClr val="FF9933"/>
              </a:buClr>
              <a:buSzPts val="1500"/>
              <a:buFont typeface="Open Sans"/>
              <a:buChar char="●"/>
            </a:pPr>
            <a:r>
              <a:rPr lang="en" sz="1500">
                <a:solidFill>
                  <a:schemeClr val="dk2"/>
                </a:solidFill>
                <a:latin typeface="Open Sans"/>
                <a:ea typeface="Open Sans"/>
                <a:cs typeface="Open Sans"/>
                <a:sym typeface="Open Sans"/>
              </a:rPr>
              <a:t>Email and social media </a:t>
            </a:r>
            <a:endParaRPr sz="1500">
              <a:solidFill>
                <a:schemeClr val="dk2"/>
              </a:solidFill>
              <a:latin typeface="Open Sans"/>
              <a:ea typeface="Open Sans"/>
              <a:cs typeface="Open Sans"/>
              <a:sym typeface="Open Sans"/>
            </a:endParaRPr>
          </a:p>
        </p:txBody>
      </p:sp>
      <p:sp>
        <p:nvSpPr>
          <p:cNvPr id="350" name="Google Shape;350;p72"/>
          <p:cNvSpPr txBox="1"/>
          <p:nvPr/>
        </p:nvSpPr>
        <p:spPr>
          <a:xfrm>
            <a:off x="600150" y="525000"/>
            <a:ext cx="3929100" cy="9252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Data and evaluation </a:t>
            </a:r>
            <a:r>
              <a:rPr i="1" lang="en" sz="2800">
                <a:solidFill>
                  <a:schemeClr val="dk2"/>
                </a:solidFill>
                <a:latin typeface="Montserrat Light"/>
                <a:ea typeface="Montserrat Light"/>
                <a:cs typeface="Montserrat Light"/>
                <a:sym typeface="Montserrat Light"/>
              </a:rPr>
              <a:t>cont.</a:t>
            </a:r>
            <a:r>
              <a:rPr lang="en" sz="3200">
                <a:solidFill>
                  <a:srgbClr val="595959"/>
                </a:solidFill>
                <a:latin typeface="Montserrat SemiBold"/>
                <a:ea typeface="Montserrat SemiBold"/>
                <a:cs typeface="Montserrat SemiBold"/>
                <a:sym typeface="Montserrat SemiBold"/>
              </a:rPr>
              <a:t> </a:t>
            </a:r>
            <a:endParaRPr sz="3200">
              <a:solidFill>
                <a:srgbClr val="595959"/>
              </a:solidFill>
              <a:latin typeface="Montserrat SemiBold"/>
              <a:ea typeface="Montserrat SemiBold"/>
              <a:cs typeface="Montserrat SemiBold"/>
              <a:sym typeface="Montserrat SemiBold"/>
            </a:endParaRPr>
          </a:p>
        </p:txBody>
      </p:sp>
      <p:sp>
        <p:nvSpPr>
          <p:cNvPr id="351" name="Google Shape;351;p72"/>
          <p:cNvSpPr/>
          <p:nvPr/>
        </p:nvSpPr>
        <p:spPr>
          <a:xfrm>
            <a:off x="4985325" y="324000"/>
            <a:ext cx="3432600" cy="43494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2" name="Google Shape;352;p72"/>
          <p:cNvCxnSpPr/>
          <p:nvPr/>
        </p:nvCxnSpPr>
        <p:spPr>
          <a:xfrm>
            <a:off x="611371" y="1562110"/>
            <a:ext cx="3190200" cy="0"/>
          </a:xfrm>
          <a:prstGeom prst="straightConnector1">
            <a:avLst/>
          </a:prstGeom>
          <a:noFill/>
          <a:ln cap="flat" cmpd="sng" w="19050">
            <a:solidFill>
              <a:srgbClr val="FF9933"/>
            </a:solidFill>
            <a:prstDash val="solid"/>
            <a:round/>
            <a:headEnd len="med" w="med" type="none"/>
            <a:tailEnd len="med" w="med" type="none"/>
          </a:ln>
        </p:spPr>
      </p:cxnSp>
      <p:pic>
        <p:nvPicPr>
          <p:cNvPr id="353" name="Google Shape;353;p72"/>
          <p:cNvPicPr preferRelativeResize="0"/>
          <p:nvPr/>
        </p:nvPicPr>
        <p:blipFill>
          <a:blip r:embed="rId3">
            <a:alphaModFix/>
          </a:blip>
          <a:stretch>
            <a:fillRect/>
          </a:stretch>
        </p:blipFill>
        <p:spPr>
          <a:xfrm>
            <a:off x="5186000" y="422564"/>
            <a:ext cx="3052249" cy="41522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73"/>
          <p:cNvSpPr/>
          <p:nvPr/>
        </p:nvSpPr>
        <p:spPr>
          <a:xfrm rot="-235114">
            <a:off x="-8493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73"/>
          <p:cNvSpPr txBox="1"/>
          <p:nvPr/>
        </p:nvSpPr>
        <p:spPr>
          <a:xfrm>
            <a:off x="4826875" y="1356450"/>
            <a:ext cx="3911100" cy="2460300"/>
          </a:xfrm>
          <a:prstGeom prst="rect">
            <a:avLst/>
          </a:prstGeom>
          <a:noFill/>
          <a:ln>
            <a:noFill/>
          </a:ln>
        </p:spPr>
        <p:txBody>
          <a:bodyPr anchorCtr="0" anchor="t" bIns="45700" lIns="0" spcFirstLastPara="1" rIns="91425" wrap="square" tIns="45700">
            <a:spAutoFit/>
          </a:bodyPr>
          <a:lstStyle/>
          <a:p>
            <a:pPr indent="0" lvl="0" marL="0" marR="0" rtl="0" algn="l">
              <a:lnSpc>
                <a:spcPct val="115000"/>
              </a:lnSpc>
              <a:spcBef>
                <a:spcPts val="1000"/>
              </a:spcBef>
              <a:spcAft>
                <a:spcPts val="1000"/>
              </a:spcAft>
              <a:buNone/>
            </a:pPr>
            <a:r>
              <a:rPr b="1" lang="en" sz="1700">
                <a:solidFill>
                  <a:srgbClr val="53585F"/>
                </a:solidFill>
                <a:latin typeface="Montserrat"/>
                <a:ea typeface="Montserrat"/>
                <a:cs typeface="Montserrat"/>
                <a:sym typeface="Montserrat"/>
              </a:rPr>
              <a:t>For potential funders, testimonials can be incredibly valuable.</a:t>
            </a:r>
            <a:r>
              <a:rPr lang="en" sz="1700">
                <a:solidFill>
                  <a:srgbClr val="53585F"/>
                </a:solidFill>
                <a:latin typeface="Montserrat"/>
                <a:ea typeface="Montserrat"/>
                <a:cs typeface="Montserrat"/>
                <a:sym typeface="Montserrat"/>
              </a:rPr>
              <a:t> They enable funders to hear directly from an impacted person, community member, volunteer, or staffer about how your organization’s work has benefited them or the community.</a:t>
            </a:r>
            <a:endParaRPr sz="1700">
              <a:solidFill>
                <a:srgbClr val="53585F"/>
              </a:solidFill>
              <a:latin typeface="Montserrat"/>
              <a:ea typeface="Montserrat"/>
              <a:cs typeface="Montserrat"/>
              <a:sym typeface="Montserrat"/>
            </a:endParaRPr>
          </a:p>
        </p:txBody>
      </p:sp>
      <p:sp>
        <p:nvSpPr>
          <p:cNvPr id="360" name="Google Shape;360;p73"/>
          <p:cNvSpPr txBox="1"/>
          <p:nvPr/>
        </p:nvSpPr>
        <p:spPr>
          <a:xfrm>
            <a:off x="702750" y="2057025"/>
            <a:ext cx="3646800" cy="627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Testimonials</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74"/>
          <p:cNvSpPr/>
          <p:nvPr/>
        </p:nvSpPr>
        <p:spPr>
          <a:xfrm rot="-235114">
            <a:off x="-8493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74"/>
          <p:cNvSpPr txBox="1"/>
          <p:nvPr/>
        </p:nvSpPr>
        <p:spPr>
          <a:xfrm>
            <a:off x="4826875" y="594450"/>
            <a:ext cx="3911100" cy="41598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0"/>
              </a:spcAft>
              <a:buNone/>
            </a:pPr>
            <a:r>
              <a:rPr b="1" lang="en" sz="1500">
                <a:solidFill>
                  <a:srgbClr val="53585F"/>
                </a:solidFill>
                <a:latin typeface="Montserrat"/>
                <a:ea typeface="Montserrat"/>
                <a:cs typeface="Montserrat"/>
                <a:sym typeface="Montserrat"/>
              </a:rPr>
              <a:t>How to get testimonials:</a:t>
            </a:r>
            <a:endParaRPr b="1" sz="1500">
              <a:solidFill>
                <a:srgbClr val="53585F"/>
              </a:solidFill>
              <a:latin typeface="Montserrat"/>
              <a:ea typeface="Montserrat"/>
              <a:cs typeface="Montserrat"/>
              <a:sym typeface="Montserrat"/>
            </a:endParaRPr>
          </a:p>
          <a:p>
            <a:pPr indent="-311150" lvl="0" marL="457200" rtl="0" algn="l">
              <a:lnSpc>
                <a:spcPct val="115000"/>
              </a:lnSpc>
              <a:spcBef>
                <a:spcPts val="1000"/>
              </a:spcBef>
              <a:spcAft>
                <a:spcPts val="0"/>
              </a:spcAft>
              <a:buClr>
                <a:srgbClr val="FF9933"/>
              </a:buClr>
              <a:buSzPts val="1300"/>
              <a:buFont typeface="Montserrat"/>
              <a:buChar char="●"/>
            </a:pPr>
            <a:r>
              <a:rPr lang="en" sz="1500">
                <a:solidFill>
                  <a:srgbClr val="53585F"/>
                </a:solidFill>
                <a:latin typeface="Montserrat"/>
                <a:ea typeface="Montserrat"/>
                <a:cs typeface="Montserrat"/>
                <a:sym typeface="Montserrat"/>
              </a:rPr>
              <a:t>Follow up regularly with impacted people, community members or volunteers and ask for feedback. Feedback can be collected through social media, Survey Monkey, or Google Forms</a:t>
            </a:r>
            <a:endParaRPr sz="1500">
              <a:solidFill>
                <a:srgbClr val="53585F"/>
              </a:solidFill>
              <a:latin typeface="Montserrat"/>
              <a:ea typeface="Montserrat"/>
              <a:cs typeface="Montserrat"/>
              <a:sym typeface="Montserrat"/>
            </a:endParaRPr>
          </a:p>
          <a:p>
            <a:pPr indent="-311150" lvl="0" marL="457200" rtl="0" algn="l">
              <a:lnSpc>
                <a:spcPct val="115000"/>
              </a:lnSpc>
              <a:spcBef>
                <a:spcPts val="1000"/>
              </a:spcBef>
              <a:spcAft>
                <a:spcPts val="0"/>
              </a:spcAft>
              <a:buClr>
                <a:srgbClr val="FF9933"/>
              </a:buClr>
              <a:buSzPts val="1300"/>
              <a:buFont typeface="Montserrat"/>
              <a:buChar char="●"/>
            </a:pPr>
            <a:r>
              <a:rPr lang="en" sz="1500">
                <a:solidFill>
                  <a:srgbClr val="53585F"/>
                </a:solidFill>
                <a:latin typeface="Montserrat"/>
                <a:ea typeface="Montserrat"/>
                <a:cs typeface="Montserrat"/>
                <a:sym typeface="Montserrat"/>
              </a:rPr>
              <a:t>Encourage your network to record a short video about the work your organization is doing and their involvement in it</a:t>
            </a:r>
            <a:endParaRPr sz="1500">
              <a:solidFill>
                <a:srgbClr val="53585F"/>
              </a:solidFill>
              <a:latin typeface="Montserrat"/>
              <a:ea typeface="Montserrat"/>
              <a:cs typeface="Montserrat"/>
              <a:sym typeface="Montserrat"/>
            </a:endParaRPr>
          </a:p>
          <a:p>
            <a:pPr indent="-311150" lvl="0" marL="457200" rtl="0" algn="l">
              <a:lnSpc>
                <a:spcPct val="115000"/>
              </a:lnSpc>
              <a:spcBef>
                <a:spcPts val="1000"/>
              </a:spcBef>
              <a:spcAft>
                <a:spcPts val="1000"/>
              </a:spcAft>
              <a:buClr>
                <a:srgbClr val="FF9933"/>
              </a:buClr>
              <a:buSzPts val="1300"/>
              <a:buFont typeface="Montserrat"/>
              <a:buChar char="●"/>
            </a:pPr>
            <a:r>
              <a:rPr lang="en" sz="1500">
                <a:solidFill>
                  <a:srgbClr val="53585F"/>
                </a:solidFill>
                <a:latin typeface="Montserrat"/>
                <a:ea typeface="Montserrat"/>
                <a:cs typeface="Montserrat"/>
                <a:sym typeface="Montserrat"/>
              </a:rPr>
              <a:t>Create a “share your story” page that allows people to easily submit their stories </a:t>
            </a:r>
            <a:endParaRPr sz="1500">
              <a:solidFill>
                <a:srgbClr val="53585F"/>
              </a:solidFill>
              <a:latin typeface="Montserrat"/>
              <a:ea typeface="Montserrat"/>
              <a:cs typeface="Montserrat"/>
              <a:sym typeface="Montserrat"/>
            </a:endParaRPr>
          </a:p>
        </p:txBody>
      </p:sp>
      <p:sp>
        <p:nvSpPr>
          <p:cNvPr id="367" name="Google Shape;367;p74"/>
          <p:cNvSpPr txBox="1"/>
          <p:nvPr/>
        </p:nvSpPr>
        <p:spPr>
          <a:xfrm>
            <a:off x="702750" y="2057025"/>
            <a:ext cx="3646800" cy="972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Testimonials</a:t>
            </a:r>
            <a:endParaRPr sz="3200">
              <a:solidFill>
                <a:srgbClr val="FF9933"/>
              </a:solidFill>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rPr i="1" lang="en" sz="2800">
                <a:solidFill>
                  <a:srgbClr val="FF9933"/>
                </a:solidFill>
                <a:latin typeface="Montserrat Light"/>
                <a:ea typeface="Montserrat Light"/>
                <a:cs typeface="Montserrat Light"/>
                <a:sym typeface="Montserrat Light"/>
              </a:rPr>
              <a:t>cont.</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75"/>
          <p:cNvSpPr/>
          <p:nvPr/>
        </p:nvSpPr>
        <p:spPr>
          <a:xfrm rot="-235114">
            <a:off x="-8493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75"/>
          <p:cNvSpPr/>
          <p:nvPr/>
        </p:nvSpPr>
        <p:spPr>
          <a:xfrm>
            <a:off x="3917600" y="822300"/>
            <a:ext cx="4751700" cy="3655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5"/>
          <p:cNvSpPr txBox="1"/>
          <p:nvPr/>
        </p:nvSpPr>
        <p:spPr>
          <a:xfrm>
            <a:off x="702750" y="2057025"/>
            <a:ext cx="3646800" cy="972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Testimonials</a:t>
            </a:r>
            <a:endParaRPr sz="3200">
              <a:solidFill>
                <a:srgbClr val="FF9933"/>
              </a:solidFill>
              <a:latin typeface="Montserrat SemiBold"/>
              <a:ea typeface="Montserrat SemiBold"/>
              <a:cs typeface="Montserrat SemiBold"/>
              <a:sym typeface="Montserrat SemiBold"/>
            </a:endParaRPr>
          </a:p>
          <a:p>
            <a:pPr indent="0" lvl="0" marL="0" rtl="0" algn="l">
              <a:lnSpc>
                <a:spcPct val="80000"/>
              </a:lnSpc>
              <a:spcBef>
                <a:spcPts val="0"/>
              </a:spcBef>
              <a:spcAft>
                <a:spcPts val="0"/>
              </a:spcAft>
              <a:buClr>
                <a:schemeClr val="dk1"/>
              </a:buClr>
              <a:buSzPts val="1100"/>
              <a:buFont typeface="Arial"/>
              <a:buNone/>
            </a:pPr>
            <a:r>
              <a:rPr i="1" lang="en" sz="2800">
                <a:solidFill>
                  <a:srgbClr val="FF9933"/>
                </a:solidFill>
                <a:latin typeface="Montserrat Light"/>
                <a:ea typeface="Montserrat Light"/>
                <a:cs typeface="Montserrat Light"/>
                <a:sym typeface="Montserrat Light"/>
              </a:rPr>
              <a:t>cont.</a:t>
            </a:r>
            <a:endParaRPr sz="3200">
              <a:solidFill>
                <a:srgbClr val="FF9933"/>
              </a:solidFill>
              <a:latin typeface="Montserrat SemiBold"/>
              <a:ea typeface="Montserrat SemiBold"/>
              <a:cs typeface="Montserrat SemiBold"/>
              <a:sym typeface="Montserrat SemiBold"/>
            </a:endParaRPr>
          </a:p>
        </p:txBody>
      </p:sp>
      <p:pic>
        <p:nvPicPr>
          <p:cNvPr descr="The mission of the MMF is to: (1) Assure accessible, affordable, culturally competent, family-centered and gender-sensitive preventive health and social services/resources that meet the needs of families and (2) Promote family health, stability, and well-being through mechanisms that encourage and support healthy physical and social environments and healthy behaviors.&#10;&#10;http://www.magmedfound.org" id="375" name="Google Shape;375;p75" title="Making Proud Choices">
            <a:hlinkClick r:id="rId3"/>
          </p:cNvPr>
          <p:cNvPicPr preferRelativeResize="0"/>
          <p:nvPr/>
        </p:nvPicPr>
        <p:blipFill>
          <a:blip r:embed="rId4">
            <a:alphaModFix/>
          </a:blip>
          <a:stretch>
            <a:fillRect/>
          </a:stretch>
        </p:blipFill>
        <p:spPr>
          <a:xfrm>
            <a:off x="4114525" y="1004863"/>
            <a:ext cx="4418500" cy="3313875"/>
          </a:xfrm>
          <a:prstGeom prst="rect">
            <a:avLst/>
          </a:prstGeom>
          <a:noFill/>
          <a:ln>
            <a:noFill/>
          </a:ln>
        </p:spPr>
      </p:pic>
      <p:pic>
        <p:nvPicPr>
          <p:cNvPr id="376" name="Google Shape;376;p75"/>
          <p:cNvPicPr preferRelativeResize="0"/>
          <p:nvPr/>
        </p:nvPicPr>
        <p:blipFill rotWithShape="1">
          <a:blip r:embed="rId5">
            <a:alphaModFix/>
          </a:blip>
          <a:srcRect b="0" l="6571" r="13677" t="0"/>
          <a:stretch/>
        </p:blipFill>
        <p:spPr>
          <a:xfrm>
            <a:off x="7573488" y="3398503"/>
            <a:ext cx="864900" cy="834600"/>
          </a:xfrm>
          <a:prstGeom prst="ellipse">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76"/>
          <p:cNvSpPr/>
          <p:nvPr/>
        </p:nvSpPr>
        <p:spPr>
          <a:xfrm rot="-235114">
            <a:off x="-3159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76"/>
          <p:cNvSpPr txBox="1"/>
          <p:nvPr/>
        </p:nvSpPr>
        <p:spPr>
          <a:xfrm>
            <a:off x="5202750" y="1629575"/>
            <a:ext cx="3646800" cy="19164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1000"/>
              </a:spcAft>
              <a:buNone/>
            </a:pPr>
            <a:r>
              <a:rPr lang="en" sz="1500">
                <a:solidFill>
                  <a:srgbClr val="53585F"/>
                </a:solidFill>
                <a:latin typeface="Montserrat"/>
                <a:ea typeface="Montserrat"/>
                <a:cs typeface="Montserrat"/>
                <a:sym typeface="Montserrat"/>
              </a:rPr>
              <a:t>In addition to foundation funding, individual donations make up a large portion of a nonprofit’s overall </a:t>
            </a:r>
            <a:r>
              <a:rPr lang="en" sz="1500">
                <a:solidFill>
                  <a:srgbClr val="53585F"/>
                </a:solidFill>
                <a:latin typeface="Montserrat"/>
                <a:ea typeface="Montserrat"/>
                <a:cs typeface="Montserrat"/>
                <a:sym typeface="Montserrat"/>
              </a:rPr>
              <a:t>fundraising</a:t>
            </a:r>
            <a:r>
              <a:rPr lang="en" sz="1500">
                <a:solidFill>
                  <a:srgbClr val="53585F"/>
                </a:solidFill>
                <a:latin typeface="Montserrat"/>
                <a:ea typeface="Montserrat"/>
                <a:cs typeface="Montserrat"/>
                <a:sym typeface="Montserrat"/>
              </a:rPr>
              <a:t> stream. It is crucial to build relationships with donors and keep them informed of your work to encourage long term giving. </a:t>
            </a:r>
            <a:endParaRPr sz="1500">
              <a:solidFill>
                <a:srgbClr val="53585F"/>
              </a:solidFill>
              <a:latin typeface="Montserrat"/>
              <a:ea typeface="Montserrat"/>
              <a:cs typeface="Montserrat"/>
              <a:sym typeface="Montserrat"/>
            </a:endParaRPr>
          </a:p>
        </p:txBody>
      </p:sp>
      <p:sp>
        <p:nvSpPr>
          <p:cNvPr id="383" name="Google Shape;383;p76"/>
          <p:cNvSpPr txBox="1"/>
          <p:nvPr/>
        </p:nvSpPr>
        <p:spPr>
          <a:xfrm>
            <a:off x="702750" y="1828425"/>
            <a:ext cx="3646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Methods for Donor Communication</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77"/>
          <p:cNvSpPr txBox="1"/>
          <p:nvPr/>
        </p:nvSpPr>
        <p:spPr>
          <a:xfrm>
            <a:off x="600150" y="1375300"/>
            <a:ext cx="2765400" cy="28872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lang="en">
                <a:solidFill>
                  <a:schemeClr val="dk2"/>
                </a:solidFill>
                <a:latin typeface="Open Sans"/>
                <a:ea typeface="Open Sans"/>
                <a:cs typeface="Open Sans"/>
                <a:sym typeface="Open Sans"/>
              </a:rPr>
              <a:t>Your website is a chance to make a first impression with a prospective donor.</a:t>
            </a:r>
            <a:endParaRPr>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a:solidFill>
                  <a:schemeClr val="dk2"/>
                </a:solidFill>
                <a:latin typeface="Open Sans"/>
                <a:ea typeface="Open Sans"/>
                <a:cs typeface="Open Sans"/>
                <a:sym typeface="Open Sans"/>
              </a:rPr>
              <a:t>Draw the user’s eye to your main call-to-action. </a:t>
            </a:r>
            <a:r>
              <a:rPr lang="en">
                <a:solidFill>
                  <a:schemeClr val="dk2"/>
                </a:solidFill>
                <a:latin typeface="Open Sans"/>
                <a:ea typeface="Open Sans"/>
                <a:cs typeface="Open Sans"/>
                <a:sym typeface="Open Sans"/>
              </a:rPr>
              <a:t>A clean design is important to allow your main call-to-action to stand out.  </a:t>
            </a:r>
            <a:endParaRPr>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rPr lang="en">
                <a:solidFill>
                  <a:schemeClr val="dk2"/>
                </a:solidFill>
                <a:latin typeface="Open Sans"/>
                <a:ea typeface="Open Sans"/>
                <a:cs typeface="Open Sans"/>
                <a:sym typeface="Open Sans"/>
              </a:rPr>
              <a:t>Consider adding special pages directed at funders/donors.</a:t>
            </a:r>
            <a:endParaRPr>
              <a:solidFill>
                <a:schemeClr val="dk2"/>
              </a:solidFill>
              <a:latin typeface="Open Sans"/>
              <a:ea typeface="Open Sans"/>
              <a:cs typeface="Open Sans"/>
              <a:sym typeface="Open Sans"/>
            </a:endParaRPr>
          </a:p>
        </p:txBody>
      </p:sp>
      <p:cxnSp>
        <p:nvCxnSpPr>
          <p:cNvPr id="389" name="Google Shape;389;p77"/>
          <p:cNvCxnSpPr/>
          <p:nvPr/>
        </p:nvCxnSpPr>
        <p:spPr>
          <a:xfrm>
            <a:off x="611371" y="1104910"/>
            <a:ext cx="1692000" cy="0"/>
          </a:xfrm>
          <a:prstGeom prst="straightConnector1">
            <a:avLst/>
          </a:prstGeom>
          <a:noFill/>
          <a:ln cap="flat" cmpd="sng" w="19050">
            <a:solidFill>
              <a:srgbClr val="FF9933"/>
            </a:solidFill>
            <a:prstDash val="solid"/>
            <a:round/>
            <a:headEnd len="med" w="med" type="none"/>
            <a:tailEnd len="med" w="med" type="none"/>
          </a:ln>
        </p:spPr>
      </p:cxnSp>
      <p:sp>
        <p:nvSpPr>
          <p:cNvPr id="390" name="Google Shape;390;p77"/>
          <p:cNvSpPr txBox="1"/>
          <p:nvPr/>
        </p:nvSpPr>
        <p:spPr>
          <a:xfrm>
            <a:off x="600150" y="525000"/>
            <a:ext cx="53931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Website</a:t>
            </a:r>
            <a:endParaRPr sz="3200">
              <a:solidFill>
                <a:srgbClr val="595959"/>
              </a:solidFill>
              <a:latin typeface="Montserrat SemiBold"/>
              <a:ea typeface="Montserrat SemiBold"/>
              <a:cs typeface="Montserrat SemiBold"/>
              <a:sym typeface="Montserrat SemiBold"/>
            </a:endParaRPr>
          </a:p>
        </p:txBody>
      </p:sp>
      <p:sp>
        <p:nvSpPr>
          <p:cNvPr id="391" name="Google Shape;391;p77"/>
          <p:cNvSpPr/>
          <p:nvPr/>
        </p:nvSpPr>
        <p:spPr>
          <a:xfrm>
            <a:off x="3330625" y="599700"/>
            <a:ext cx="5479500" cy="39213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2" name="Google Shape;392;p77"/>
          <p:cNvPicPr preferRelativeResize="0"/>
          <p:nvPr/>
        </p:nvPicPr>
        <p:blipFill>
          <a:blip r:embed="rId3">
            <a:alphaModFix/>
          </a:blip>
          <a:stretch>
            <a:fillRect/>
          </a:stretch>
        </p:blipFill>
        <p:spPr>
          <a:xfrm>
            <a:off x="5111425" y="674199"/>
            <a:ext cx="1917900" cy="758250"/>
          </a:xfrm>
          <a:prstGeom prst="rect">
            <a:avLst/>
          </a:prstGeom>
          <a:noFill/>
          <a:ln>
            <a:noFill/>
          </a:ln>
        </p:spPr>
      </p:pic>
      <p:pic>
        <p:nvPicPr>
          <p:cNvPr id="393" name="Google Shape;393;p77"/>
          <p:cNvPicPr preferRelativeResize="0"/>
          <p:nvPr/>
        </p:nvPicPr>
        <p:blipFill>
          <a:blip r:embed="rId4">
            <a:alphaModFix/>
          </a:blip>
          <a:stretch>
            <a:fillRect/>
          </a:stretch>
        </p:blipFill>
        <p:spPr>
          <a:xfrm>
            <a:off x="3532625" y="1520123"/>
            <a:ext cx="5075500" cy="289637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78"/>
          <p:cNvSpPr txBox="1"/>
          <p:nvPr/>
        </p:nvSpPr>
        <p:spPr>
          <a:xfrm>
            <a:off x="600150" y="1375300"/>
            <a:ext cx="4768200" cy="33009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2"/>
                </a:solidFill>
                <a:latin typeface="Open Sans"/>
                <a:ea typeface="Open Sans"/>
                <a:cs typeface="Open Sans"/>
                <a:sym typeface="Open Sans"/>
              </a:rPr>
              <a:t>Email is a critical component when it comes to digital fundraising. </a:t>
            </a:r>
            <a:endParaRPr sz="13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b="1" lang="en" sz="1300">
                <a:solidFill>
                  <a:schemeClr val="dk2"/>
                </a:solidFill>
                <a:latin typeface="Open Sans"/>
                <a:ea typeface="Open Sans"/>
                <a:cs typeface="Open Sans"/>
                <a:sym typeface="Open Sans"/>
              </a:rPr>
              <a:t>Segment your list: </a:t>
            </a:r>
            <a:r>
              <a:rPr lang="en" sz="1300">
                <a:solidFill>
                  <a:schemeClr val="dk2"/>
                </a:solidFill>
                <a:latin typeface="Open Sans"/>
                <a:ea typeface="Open Sans"/>
                <a:cs typeface="Open Sans"/>
                <a:sym typeface="Open Sans"/>
              </a:rPr>
              <a:t>It’s important to cater your email program toward different audiences so that you can maintain a healthy list by sending relevant information to your audiences. This also helps increase donor retention and allows you personalize your copy and ask.</a:t>
            </a:r>
            <a:endParaRPr sz="13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b="1" lang="en" sz="1300">
                <a:solidFill>
                  <a:schemeClr val="dk2"/>
                </a:solidFill>
                <a:latin typeface="Open Sans"/>
                <a:ea typeface="Open Sans"/>
                <a:cs typeface="Open Sans"/>
                <a:sym typeface="Open Sans"/>
              </a:rPr>
              <a:t>Send fundraising emails: </a:t>
            </a:r>
            <a:r>
              <a:rPr lang="en" sz="1300">
                <a:solidFill>
                  <a:schemeClr val="dk2"/>
                </a:solidFill>
                <a:latin typeface="Open Sans"/>
                <a:ea typeface="Open Sans"/>
                <a:cs typeface="Open Sans"/>
                <a:sym typeface="Open Sans"/>
              </a:rPr>
              <a:t>Fundraising starts with making the ask, therefore it’s important that you’re making that ask to your email list whenever possible. </a:t>
            </a:r>
            <a:endParaRPr sz="13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rPr b="1" lang="en" sz="1300">
                <a:solidFill>
                  <a:schemeClr val="dk2"/>
                </a:solidFill>
                <a:latin typeface="Open Sans"/>
                <a:ea typeface="Open Sans"/>
                <a:cs typeface="Open Sans"/>
                <a:sym typeface="Open Sans"/>
              </a:rPr>
              <a:t>Employ storytelling: </a:t>
            </a:r>
            <a:r>
              <a:rPr lang="en" sz="1300">
                <a:solidFill>
                  <a:schemeClr val="dk2"/>
                </a:solidFill>
                <a:latin typeface="Open Sans"/>
                <a:ea typeface="Open Sans"/>
                <a:cs typeface="Open Sans"/>
                <a:sym typeface="Open Sans"/>
              </a:rPr>
              <a:t>Tell the stories of community members and impacted people. </a:t>
            </a:r>
            <a:endParaRPr sz="1300">
              <a:solidFill>
                <a:schemeClr val="dk2"/>
              </a:solidFill>
              <a:latin typeface="Open Sans"/>
              <a:ea typeface="Open Sans"/>
              <a:cs typeface="Open Sans"/>
              <a:sym typeface="Open Sans"/>
            </a:endParaRPr>
          </a:p>
        </p:txBody>
      </p:sp>
      <p:cxnSp>
        <p:nvCxnSpPr>
          <p:cNvPr id="399" name="Google Shape;399;p78"/>
          <p:cNvCxnSpPr/>
          <p:nvPr/>
        </p:nvCxnSpPr>
        <p:spPr>
          <a:xfrm>
            <a:off x="611371" y="1104910"/>
            <a:ext cx="1161000" cy="0"/>
          </a:xfrm>
          <a:prstGeom prst="straightConnector1">
            <a:avLst/>
          </a:prstGeom>
          <a:noFill/>
          <a:ln cap="flat" cmpd="sng" w="19050">
            <a:solidFill>
              <a:srgbClr val="FF9933"/>
            </a:solidFill>
            <a:prstDash val="solid"/>
            <a:round/>
            <a:headEnd len="med" w="med" type="none"/>
            <a:tailEnd len="med" w="med" type="none"/>
          </a:ln>
        </p:spPr>
      </p:cxnSp>
      <p:sp>
        <p:nvSpPr>
          <p:cNvPr id="400" name="Google Shape;400;p78"/>
          <p:cNvSpPr txBox="1"/>
          <p:nvPr/>
        </p:nvSpPr>
        <p:spPr>
          <a:xfrm>
            <a:off x="600150" y="525000"/>
            <a:ext cx="18486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Email</a:t>
            </a:r>
            <a:endParaRPr sz="3200">
              <a:solidFill>
                <a:srgbClr val="595959"/>
              </a:solidFill>
              <a:latin typeface="Montserrat SemiBold"/>
              <a:ea typeface="Montserrat SemiBold"/>
              <a:cs typeface="Montserrat SemiBold"/>
              <a:sym typeface="Montserrat SemiBold"/>
            </a:endParaRPr>
          </a:p>
        </p:txBody>
      </p:sp>
      <p:sp>
        <p:nvSpPr>
          <p:cNvPr id="401" name="Google Shape;401;p78"/>
          <p:cNvSpPr/>
          <p:nvPr/>
        </p:nvSpPr>
        <p:spPr>
          <a:xfrm>
            <a:off x="5436825" y="444725"/>
            <a:ext cx="3373200" cy="41355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78"/>
          <p:cNvPicPr preferRelativeResize="0"/>
          <p:nvPr/>
        </p:nvPicPr>
        <p:blipFill rotWithShape="1">
          <a:blip r:embed="rId3">
            <a:alphaModFix/>
          </a:blip>
          <a:srcRect b="1772" l="0" r="0" t="2907"/>
          <a:stretch/>
        </p:blipFill>
        <p:spPr>
          <a:xfrm>
            <a:off x="5485734" y="740875"/>
            <a:ext cx="3214700" cy="36229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79"/>
          <p:cNvSpPr txBox="1"/>
          <p:nvPr/>
        </p:nvSpPr>
        <p:spPr>
          <a:xfrm>
            <a:off x="600150" y="1375300"/>
            <a:ext cx="4340100" cy="32544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a:solidFill>
                  <a:schemeClr val="dk2"/>
                </a:solidFill>
                <a:latin typeface="Open Sans"/>
                <a:ea typeface="Open Sans"/>
                <a:cs typeface="Open Sans"/>
                <a:sym typeface="Open Sans"/>
              </a:rPr>
              <a:t>Demonstrate impact to donors over email: </a:t>
            </a:r>
            <a:r>
              <a:rPr lang="en">
                <a:solidFill>
                  <a:schemeClr val="dk2"/>
                </a:solidFill>
                <a:latin typeface="Open Sans"/>
                <a:ea typeface="Open Sans"/>
                <a:cs typeface="Open Sans"/>
                <a:sym typeface="Open Sans"/>
              </a:rPr>
              <a:t>Don’t simply ask your list to donate, update them later with what you did with their gift whether it’s funding a specific project or program. Take the time to thank them and encourage them to either make bigger gifts or become a sustaining donor.</a:t>
            </a:r>
            <a:endParaRPr>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rPr b="1" lang="en">
                <a:solidFill>
                  <a:schemeClr val="dk2"/>
                </a:solidFill>
                <a:latin typeface="Open Sans"/>
                <a:ea typeface="Open Sans"/>
                <a:cs typeface="Open Sans"/>
                <a:sym typeface="Open Sans"/>
              </a:rPr>
              <a:t>Use a single call-to-action: </a:t>
            </a:r>
            <a:r>
              <a:rPr lang="en">
                <a:solidFill>
                  <a:schemeClr val="dk2"/>
                </a:solidFill>
                <a:latin typeface="Open Sans"/>
                <a:ea typeface="Open Sans"/>
                <a:cs typeface="Open Sans"/>
                <a:sym typeface="Open Sans"/>
              </a:rPr>
              <a:t>Your email should have one goal and therefore the ask to your audience should be one thing. If you want your reader to donate, ensure that the only ask in the email is for a donation and that the only links in the body of the email are to a fundraising page. </a:t>
            </a:r>
            <a:endParaRPr>
              <a:solidFill>
                <a:schemeClr val="dk2"/>
              </a:solidFill>
              <a:latin typeface="Open Sans"/>
              <a:ea typeface="Open Sans"/>
              <a:cs typeface="Open Sans"/>
              <a:sym typeface="Open Sans"/>
            </a:endParaRPr>
          </a:p>
        </p:txBody>
      </p:sp>
      <p:cxnSp>
        <p:nvCxnSpPr>
          <p:cNvPr id="408" name="Google Shape;408;p79"/>
          <p:cNvCxnSpPr/>
          <p:nvPr/>
        </p:nvCxnSpPr>
        <p:spPr>
          <a:xfrm>
            <a:off x="611371" y="1104910"/>
            <a:ext cx="2128500" cy="0"/>
          </a:xfrm>
          <a:prstGeom prst="straightConnector1">
            <a:avLst/>
          </a:prstGeom>
          <a:noFill/>
          <a:ln cap="flat" cmpd="sng" w="19050">
            <a:solidFill>
              <a:srgbClr val="FF9933"/>
            </a:solidFill>
            <a:prstDash val="solid"/>
            <a:round/>
            <a:headEnd len="med" w="med" type="none"/>
            <a:tailEnd len="med" w="med" type="none"/>
          </a:ln>
        </p:spPr>
      </p:cxnSp>
      <p:sp>
        <p:nvSpPr>
          <p:cNvPr id="409" name="Google Shape;409;p79"/>
          <p:cNvSpPr txBox="1"/>
          <p:nvPr/>
        </p:nvSpPr>
        <p:spPr>
          <a:xfrm>
            <a:off x="600150" y="525000"/>
            <a:ext cx="27219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Email </a:t>
            </a:r>
            <a:r>
              <a:rPr i="1" lang="en" sz="2800">
                <a:solidFill>
                  <a:srgbClr val="595959"/>
                </a:solidFill>
                <a:latin typeface="Montserrat Light"/>
                <a:ea typeface="Montserrat Light"/>
                <a:cs typeface="Montserrat Light"/>
                <a:sym typeface="Montserrat Light"/>
              </a:rPr>
              <a:t>cont.</a:t>
            </a:r>
            <a:endParaRPr sz="3200">
              <a:solidFill>
                <a:srgbClr val="595959"/>
              </a:solidFill>
              <a:latin typeface="Montserrat SemiBold"/>
              <a:ea typeface="Montserrat SemiBold"/>
              <a:cs typeface="Montserrat SemiBold"/>
              <a:sym typeface="Montserrat SemiBold"/>
            </a:endParaRPr>
          </a:p>
        </p:txBody>
      </p:sp>
      <p:sp>
        <p:nvSpPr>
          <p:cNvPr id="410" name="Google Shape;410;p79"/>
          <p:cNvSpPr/>
          <p:nvPr/>
        </p:nvSpPr>
        <p:spPr>
          <a:xfrm>
            <a:off x="5264300" y="463575"/>
            <a:ext cx="3561300" cy="42297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79"/>
          <p:cNvPicPr preferRelativeResize="0"/>
          <p:nvPr/>
        </p:nvPicPr>
        <p:blipFill rotWithShape="1">
          <a:blip r:embed="rId3">
            <a:alphaModFix/>
          </a:blip>
          <a:srcRect b="0" l="0" r="2248" t="0"/>
          <a:stretch/>
        </p:blipFill>
        <p:spPr>
          <a:xfrm>
            <a:off x="5417618" y="1429921"/>
            <a:ext cx="3231852" cy="3108151"/>
          </a:xfrm>
          <a:prstGeom prst="rect">
            <a:avLst/>
          </a:prstGeom>
          <a:noFill/>
          <a:ln>
            <a:noFill/>
          </a:ln>
        </p:spPr>
      </p:pic>
      <p:pic>
        <p:nvPicPr>
          <p:cNvPr id="412" name="Google Shape;412;p79"/>
          <p:cNvPicPr preferRelativeResize="0"/>
          <p:nvPr/>
        </p:nvPicPr>
        <p:blipFill>
          <a:blip r:embed="rId4">
            <a:alphaModFix/>
          </a:blip>
          <a:stretch>
            <a:fillRect/>
          </a:stretch>
        </p:blipFill>
        <p:spPr>
          <a:xfrm>
            <a:off x="5417618" y="644172"/>
            <a:ext cx="3231850" cy="73094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80"/>
          <p:cNvSpPr txBox="1"/>
          <p:nvPr/>
        </p:nvSpPr>
        <p:spPr>
          <a:xfrm>
            <a:off x="600150" y="1375300"/>
            <a:ext cx="8115900" cy="35109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
                <a:solidFill>
                  <a:schemeClr val="dk2"/>
                </a:solidFill>
                <a:latin typeface="Open Sans"/>
                <a:ea typeface="Open Sans"/>
                <a:cs typeface="Open Sans"/>
                <a:sym typeface="Open Sans"/>
              </a:rPr>
              <a:t>Track your emails: </a:t>
            </a:r>
            <a:r>
              <a:rPr lang="en">
                <a:solidFill>
                  <a:schemeClr val="dk2"/>
                </a:solidFill>
                <a:latin typeface="Open Sans"/>
                <a:ea typeface="Open Sans"/>
                <a:cs typeface="Open Sans"/>
                <a:sym typeface="Open Sans"/>
              </a:rPr>
              <a:t>Digital strategy is as much of an art as it is a science. It’s critical to track essential email key performance indicators (KPIs) such as delivery rate, open rate, unsubscribe rate, click-through rate and conversion rate to understand the effectiveness of your emails and adjust accordingly. </a:t>
            </a:r>
            <a:endParaRPr>
              <a:solidFill>
                <a:schemeClr val="dk2"/>
              </a:solidFill>
              <a:latin typeface="Open Sans"/>
              <a:ea typeface="Open Sans"/>
              <a:cs typeface="Open Sans"/>
              <a:sym typeface="Open Sans"/>
            </a:endParaRPr>
          </a:p>
          <a:p>
            <a:pPr indent="-317500" lvl="0" marL="457200" marR="0" rtl="0" algn="l">
              <a:lnSpc>
                <a:spcPct val="115000"/>
              </a:lnSpc>
              <a:spcBef>
                <a:spcPts val="1000"/>
              </a:spcBef>
              <a:spcAft>
                <a:spcPts val="0"/>
              </a:spcAft>
              <a:buClr>
                <a:srgbClr val="FF9933"/>
              </a:buClr>
              <a:buSzPts val="1400"/>
              <a:buFont typeface="Open Sans"/>
              <a:buChar char="●"/>
            </a:pPr>
            <a:r>
              <a:rPr b="1" lang="en">
                <a:solidFill>
                  <a:schemeClr val="dk2"/>
                </a:solidFill>
                <a:latin typeface="Open Sans"/>
                <a:ea typeface="Open Sans"/>
                <a:cs typeface="Open Sans"/>
                <a:sym typeface="Open Sans"/>
              </a:rPr>
              <a:t>Email open rate</a:t>
            </a:r>
            <a:r>
              <a:rPr lang="en">
                <a:solidFill>
                  <a:schemeClr val="dk2"/>
                </a:solidFill>
                <a:latin typeface="Open Sans"/>
                <a:ea typeface="Open Sans"/>
                <a:cs typeface="Open Sans"/>
                <a:sym typeface="Open Sans"/>
              </a:rPr>
              <a:t> shows us the number of email recipients who opened the email. A low open rate could be due to an uninteresting subject line, out of date email addresses, impersonal or irrelevant content or emails are sent to the same lists too frequently. </a:t>
            </a:r>
            <a:endParaRPr>
              <a:solidFill>
                <a:schemeClr val="dk2"/>
              </a:solidFill>
              <a:latin typeface="Open Sans"/>
              <a:ea typeface="Open Sans"/>
              <a:cs typeface="Open Sans"/>
              <a:sym typeface="Open Sans"/>
            </a:endParaRPr>
          </a:p>
          <a:p>
            <a:pPr indent="-317500" lvl="0" marL="457200" marR="0" rtl="0" algn="l">
              <a:lnSpc>
                <a:spcPct val="115000"/>
              </a:lnSpc>
              <a:spcBef>
                <a:spcPts val="1000"/>
              </a:spcBef>
              <a:spcAft>
                <a:spcPts val="0"/>
              </a:spcAft>
              <a:buClr>
                <a:srgbClr val="FF9933"/>
              </a:buClr>
              <a:buSzPts val="1400"/>
              <a:buFont typeface="Open Sans"/>
              <a:buChar char="●"/>
            </a:pPr>
            <a:r>
              <a:rPr b="1" lang="en">
                <a:solidFill>
                  <a:schemeClr val="dk2"/>
                </a:solidFill>
                <a:latin typeface="Open Sans"/>
                <a:ea typeface="Open Sans"/>
                <a:cs typeface="Open Sans"/>
                <a:sym typeface="Open Sans"/>
              </a:rPr>
              <a:t>Click through rate</a:t>
            </a:r>
            <a:r>
              <a:rPr lang="en">
                <a:solidFill>
                  <a:schemeClr val="dk2"/>
                </a:solidFill>
                <a:latin typeface="Open Sans"/>
                <a:ea typeface="Open Sans"/>
                <a:cs typeface="Open Sans"/>
                <a:sym typeface="Open Sans"/>
              </a:rPr>
              <a:t> is the percentage of people who clicked on at least one link in your email. Few clicks means that your call-to-action is not strong or enticing, or you could be overwhelming people with multiple asks in the same email.</a:t>
            </a:r>
            <a:endParaRPr>
              <a:solidFill>
                <a:schemeClr val="dk2"/>
              </a:solidFill>
              <a:latin typeface="Open Sans"/>
              <a:ea typeface="Open Sans"/>
              <a:cs typeface="Open Sans"/>
              <a:sym typeface="Open Sans"/>
            </a:endParaRPr>
          </a:p>
          <a:p>
            <a:pPr indent="-317500" lvl="0" marL="457200" marR="0" rtl="0" algn="l">
              <a:lnSpc>
                <a:spcPct val="115000"/>
              </a:lnSpc>
              <a:spcBef>
                <a:spcPts val="1000"/>
              </a:spcBef>
              <a:spcAft>
                <a:spcPts val="1000"/>
              </a:spcAft>
              <a:buClr>
                <a:srgbClr val="FF9933"/>
              </a:buClr>
              <a:buSzPts val="1400"/>
              <a:buFont typeface="Open Sans"/>
              <a:buChar char="●"/>
            </a:pPr>
            <a:r>
              <a:rPr b="1" lang="en">
                <a:solidFill>
                  <a:schemeClr val="dk2"/>
                </a:solidFill>
                <a:latin typeface="Open Sans"/>
                <a:ea typeface="Open Sans"/>
                <a:cs typeface="Open Sans"/>
                <a:sym typeface="Open Sans"/>
              </a:rPr>
              <a:t>Unsubscribes </a:t>
            </a:r>
            <a:r>
              <a:rPr lang="en">
                <a:solidFill>
                  <a:schemeClr val="dk2"/>
                </a:solidFill>
                <a:latin typeface="Open Sans"/>
                <a:ea typeface="Open Sans"/>
                <a:cs typeface="Open Sans"/>
                <a:sym typeface="Open Sans"/>
              </a:rPr>
              <a:t>refer to the people who remove their email from your list. Segmenting your list, personalizing your emails and spacing them out can help keep </a:t>
            </a:r>
            <a:r>
              <a:rPr lang="en">
                <a:solidFill>
                  <a:schemeClr val="dk2"/>
                </a:solidFill>
                <a:latin typeface="Open Sans"/>
                <a:ea typeface="Open Sans"/>
                <a:cs typeface="Open Sans"/>
                <a:sym typeface="Open Sans"/>
              </a:rPr>
              <a:t>your </a:t>
            </a:r>
            <a:r>
              <a:rPr lang="en">
                <a:solidFill>
                  <a:schemeClr val="dk2"/>
                </a:solidFill>
                <a:latin typeface="Open Sans"/>
                <a:ea typeface="Open Sans"/>
                <a:cs typeface="Open Sans"/>
                <a:sym typeface="Open Sans"/>
              </a:rPr>
              <a:t>unsubscribes low. </a:t>
            </a:r>
            <a:endParaRPr>
              <a:solidFill>
                <a:schemeClr val="dk2"/>
              </a:solidFill>
              <a:latin typeface="Open Sans"/>
              <a:ea typeface="Open Sans"/>
              <a:cs typeface="Open Sans"/>
              <a:sym typeface="Open Sans"/>
            </a:endParaRPr>
          </a:p>
        </p:txBody>
      </p:sp>
      <p:cxnSp>
        <p:nvCxnSpPr>
          <p:cNvPr id="418" name="Google Shape;418;p80"/>
          <p:cNvCxnSpPr/>
          <p:nvPr/>
        </p:nvCxnSpPr>
        <p:spPr>
          <a:xfrm>
            <a:off x="611371" y="1104910"/>
            <a:ext cx="2128500" cy="0"/>
          </a:xfrm>
          <a:prstGeom prst="straightConnector1">
            <a:avLst/>
          </a:prstGeom>
          <a:noFill/>
          <a:ln cap="flat" cmpd="sng" w="19050">
            <a:solidFill>
              <a:srgbClr val="FF9933"/>
            </a:solidFill>
            <a:prstDash val="solid"/>
            <a:round/>
            <a:headEnd len="med" w="med" type="none"/>
            <a:tailEnd len="med" w="med" type="none"/>
          </a:ln>
        </p:spPr>
      </p:cxnSp>
      <p:sp>
        <p:nvSpPr>
          <p:cNvPr id="419" name="Google Shape;419;p80"/>
          <p:cNvSpPr txBox="1"/>
          <p:nvPr/>
        </p:nvSpPr>
        <p:spPr>
          <a:xfrm>
            <a:off x="600150" y="525000"/>
            <a:ext cx="27219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Email </a:t>
            </a:r>
            <a:r>
              <a:rPr i="1" lang="en" sz="2800">
                <a:solidFill>
                  <a:srgbClr val="595959"/>
                </a:solidFill>
                <a:latin typeface="Montserrat Light"/>
                <a:ea typeface="Montserrat Light"/>
                <a:cs typeface="Montserrat Light"/>
                <a:sym typeface="Montserrat Light"/>
              </a:rPr>
              <a:t>cont.</a:t>
            </a:r>
            <a:endParaRPr sz="3200">
              <a:solidFill>
                <a:srgbClr val="595959"/>
              </a:solidFill>
              <a:latin typeface="Montserrat SemiBold"/>
              <a:ea typeface="Montserrat SemiBold"/>
              <a:cs typeface="Montserrat SemiBold"/>
              <a:sym typeface="Montserrat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81"/>
          <p:cNvSpPr txBox="1"/>
          <p:nvPr/>
        </p:nvSpPr>
        <p:spPr>
          <a:xfrm>
            <a:off x="600150" y="1222900"/>
            <a:ext cx="8115900" cy="2448000"/>
          </a:xfrm>
          <a:prstGeom prst="rect">
            <a:avLst/>
          </a:prstGeom>
          <a:noFill/>
          <a:ln>
            <a:noFill/>
          </a:ln>
        </p:spPr>
        <p:txBody>
          <a:bodyPr anchorCtr="0" anchor="t" bIns="91425" lIns="0" spcFirstLastPara="1" rIns="91425" wrap="square" tIns="91425">
            <a:spAutoFit/>
          </a:bodyPr>
          <a:lstStyle/>
          <a:p>
            <a:pPr indent="0" lvl="0" marL="0" rtl="0" algn="l">
              <a:lnSpc>
                <a:spcPct val="80000"/>
              </a:lnSpc>
              <a:spcBef>
                <a:spcPts val="0"/>
              </a:spcBef>
              <a:spcAft>
                <a:spcPts val="0"/>
              </a:spcAft>
              <a:buNone/>
            </a:pPr>
            <a:r>
              <a:rPr lang="en" sz="2400">
                <a:solidFill>
                  <a:srgbClr val="FF9933"/>
                </a:solidFill>
                <a:latin typeface="Montserrat"/>
                <a:ea typeface="Montserrat"/>
                <a:cs typeface="Montserrat"/>
                <a:sym typeface="Montserrat"/>
              </a:rPr>
              <a:t>Be strategic: </a:t>
            </a:r>
            <a:endParaRPr sz="2400">
              <a:solidFill>
                <a:srgbClr val="FF9933"/>
              </a:solidFill>
              <a:latin typeface="Montserrat"/>
              <a:ea typeface="Montserrat"/>
              <a:cs typeface="Montserrat"/>
              <a:sym typeface="Montserrat"/>
            </a:endParaRPr>
          </a:p>
          <a:p>
            <a:pPr indent="-317500" lvl="0" marL="457200" rtl="0" algn="l">
              <a:lnSpc>
                <a:spcPct val="115000"/>
              </a:lnSpc>
              <a:spcBef>
                <a:spcPts val="1000"/>
              </a:spcBef>
              <a:spcAft>
                <a:spcPts val="0"/>
              </a:spcAft>
              <a:buClr>
                <a:srgbClr val="FF9933"/>
              </a:buClr>
              <a:buSzPts val="1400"/>
              <a:buFont typeface="Open Sans"/>
              <a:buChar char="●"/>
            </a:pPr>
            <a:r>
              <a:rPr lang="en">
                <a:solidFill>
                  <a:schemeClr val="dk2"/>
                </a:solidFill>
                <a:latin typeface="Open Sans"/>
                <a:ea typeface="Open Sans"/>
                <a:cs typeface="Open Sans"/>
                <a:sym typeface="Open Sans"/>
              </a:rPr>
              <a:t>Create an </a:t>
            </a:r>
            <a:r>
              <a:rPr b="1" lang="en">
                <a:solidFill>
                  <a:schemeClr val="dk2"/>
                </a:solidFill>
                <a:latin typeface="Open Sans"/>
                <a:ea typeface="Open Sans"/>
                <a:cs typeface="Open Sans"/>
                <a:sym typeface="Open Sans"/>
              </a:rPr>
              <a:t>editorial calendar </a:t>
            </a:r>
            <a:r>
              <a:rPr lang="en">
                <a:solidFill>
                  <a:schemeClr val="dk2"/>
                </a:solidFill>
                <a:latin typeface="Open Sans"/>
                <a:ea typeface="Open Sans"/>
                <a:cs typeface="Open Sans"/>
                <a:sym typeface="Open Sans"/>
              </a:rPr>
              <a:t>on either a monthly or biweekly basis to better plan emails, in order to not overwhelm your list.</a:t>
            </a:r>
            <a:endParaRPr>
              <a:solidFill>
                <a:schemeClr val="dk2"/>
              </a:solidFill>
              <a:latin typeface="Open Sans"/>
              <a:ea typeface="Open Sans"/>
              <a:cs typeface="Open Sans"/>
              <a:sym typeface="Open Sans"/>
            </a:endParaRPr>
          </a:p>
          <a:p>
            <a:pPr indent="-317500" lvl="0" marL="457200" rtl="0" algn="l">
              <a:lnSpc>
                <a:spcPct val="115000"/>
              </a:lnSpc>
              <a:spcBef>
                <a:spcPts val="1000"/>
              </a:spcBef>
              <a:spcAft>
                <a:spcPts val="0"/>
              </a:spcAft>
              <a:buClr>
                <a:srgbClr val="FF9933"/>
              </a:buClr>
              <a:buSzPts val="1400"/>
              <a:buFont typeface="Open Sans"/>
              <a:buChar char="●"/>
            </a:pPr>
            <a:r>
              <a:rPr lang="en">
                <a:solidFill>
                  <a:schemeClr val="dk2"/>
                </a:solidFill>
                <a:latin typeface="Open Sans"/>
                <a:ea typeface="Open Sans"/>
                <a:cs typeface="Open Sans"/>
                <a:sym typeface="Open Sans"/>
              </a:rPr>
              <a:t>Stick to a normal </a:t>
            </a:r>
            <a:r>
              <a:rPr b="1" lang="en">
                <a:solidFill>
                  <a:schemeClr val="dk2"/>
                </a:solidFill>
                <a:latin typeface="Open Sans"/>
                <a:ea typeface="Open Sans"/>
                <a:cs typeface="Open Sans"/>
                <a:sym typeface="Open Sans"/>
              </a:rPr>
              <a:t>cadence </a:t>
            </a:r>
            <a:r>
              <a:rPr lang="en">
                <a:solidFill>
                  <a:schemeClr val="dk2"/>
                </a:solidFill>
                <a:latin typeface="Open Sans"/>
                <a:ea typeface="Open Sans"/>
                <a:cs typeface="Open Sans"/>
                <a:sym typeface="Open Sans"/>
              </a:rPr>
              <a:t>of 3-4 emails a week.  </a:t>
            </a:r>
            <a:endParaRPr>
              <a:solidFill>
                <a:schemeClr val="dk2"/>
              </a:solidFill>
              <a:latin typeface="Open Sans"/>
              <a:ea typeface="Open Sans"/>
              <a:cs typeface="Open Sans"/>
              <a:sym typeface="Open Sans"/>
            </a:endParaRPr>
          </a:p>
          <a:p>
            <a:pPr indent="-317500" lvl="0" marL="457200" rtl="0" algn="l">
              <a:lnSpc>
                <a:spcPct val="115000"/>
              </a:lnSpc>
              <a:spcBef>
                <a:spcPts val="1000"/>
              </a:spcBef>
              <a:spcAft>
                <a:spcPts val="0"/>
              </a:spcAft>
              <a:buClr>
                <a:srgbClr val="FF9933"/>
              </a:buClr>
              <a:buSzPts val="1400"/>
              <a:buFont typeface="Open Sans"/>
              <a:buChar char="●"/>
            </a:pPr>
            <a:r>
              <a:rPr b="1" lang="en">
                <a:solidFill>
                  <a:schemeClr val="dk2"/>
                </a:solidFill>
                <a:latin typeface="Open Sans"/>
                <a:ea typeface="Open Sans"/>
                <a:cs typeface="Open Sans"/>
                <a:sym typeface="Open Sans"/>
              </a:rPr>
              <a:t>Vary your senders </a:t>
            </a:r>
            <a:r>
              <a:rPr lang="en">
                <a:solidFill>
                  <a:schemeClr val="dk2"/>
                </a:solidFill>
                <a:latin typeface="Open Sans"/>
                <a:ea typeface="Open Sans"/>
                <a:cs typeface="Open Sans"/>
                <a:sym typeface="Open Sans"/>
              </a:rPr>
              <a:t>in order to create a cast of characters to tell the story of your organization. This will help humanize your organization and create an authentic voice. </a:t>
            </a:r>
            <a:endParaRPr>
              <a:solidFill>
                <a:schemeClr val="dk2"/>
              </a:solidFill>
              <a:latin typeface="Open Sans"/>
              <a:ea typeface="Open Sans"/>
              <a:cs typeface="Open Sans"/>
              <a:sym typeface="Open Sans"/>
            </a:endParaRPr>
          </a:p>
          <a:p>
            <a:pPr indent="-317500" lvl="0" marL="457200" rtl="0" algn="l">
              <a:lnSpc>
                <a:spcPct val="115000"/>
              </a:lnSpc>
              <a:spcBef>
                <a:spcPts val="1000"/>
              </a:spcBef>
              <a:spcAft>
                <a:spcPts val="1000"/>
              </a:spcAft>
              <a:buClr>
                <a:srgbClr val="FF9933"/>
              </a:buClr>
              <a:buSzPts val="1400"/>
              <a:buFont typeface="Open Sans"/>
              <a:buChar char="●"/>
            </a:pPr>
            <a:r>
              <a:rPr lang="en">
                <a:solidFill>
                  <a:schemeClr val="dk2"/>
                </a:solidFill>
                <a:latin typeface="Open Sans"/>
                <a:ea typeface="Open Sans"/>
                <a:cs typeface="Open Sans"/>
                <a:sym typeface="Open Sans"/>
              </a:rPr>
              <a:t>Capitalize on </a:t>
            </a:r>
            <a:r>
              <a:rPr b="1" lang="en">
                <a:solidFill>
                  <a:schemeClr val="dk2"/>
                </a:solidFill>
                <a:latin typeface="Open Sans"/>
                <a:ea typeface="Open Sans"/>
                <a:cs typeface="Open Sans"/>
                <a:sym typeface="Open Sans"/>
              </a:rPr>
              <a:t>key moments such as Giving Tuesday or end of year giving.</a:t>
            </a:r>
            <a:endParaRPr b="1">
              <a:solidFill>
                <a:schemeClr val="dk2"/>
              </a:solidFill>
              <a:latin typeface="Open Sans"/>
              <a:ea typeface="Open Sans"/>
              <a:cs typeface="Open Sans"/>
              <a:sym typeface="Open Sans"/>
            </a:endParaRPr>
          </a:p>
        </p:txBody>
      </p:sp>
      <p:cxnSp>
        <p:nvCxnSpPr>
          <p:cNvPr id="425" name="Google Shape;425;p81"/>
          <p:cNvCxnSpPr/>
          <p:nvPr/>
        </p:nvCxnSpPr>
        <p:spPr>
          <a:xfrm>
            <a:off x="611371" y="1104910"/>
            <a:ext cx="2128500" cy="0"/>
          </a:xfrm>
          <a:prstGeom prst="straightConnector1">
            <a:avLst/>
          </a:prstGeom>
          <a:noFill/>
          <a:ln cap="flat" cmpd="sng" w="19050">
            <a:solidFill>
              <a:srgbClr val="FF9933"/>
            </a:solidFill>
            <a:prstDash val="solid"/>
            <a:round/>
            <a:headEnd len="med" w="med" type="none"/>
            <a:tailEnd len="med" w="med" type="none"/>
          </a:ln>
        </p:spPr>
      </p:cxnSp>
      <p:sp>
        <p:nvSpPr>
          <p:cNvPr id="426" name="Google Shape;426;p81"/>
          <p:cNvSpPr txBox="1"/>
          <p:nvPr/>
        </p:nvSpPr>
        <p:spPr>
          <a:xfrm>
            <a:off x="600150" y="525000"/>
            <a:ext cx="27219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Email </a:t>
            </a:r>
            <a:r>
              <a:rPr i="1" lang="en" sz="2800">
                <a:solidFill>
                  <a:srgbClr val="595959"/>
                </a:solidFill>
                <a:latin typeface="Montserrat Light"/>
                <a:ea typeface="Montserrat Light"/>
                <a:cs typeface="Montserrat Light"/>
                <a:sym typeface="Montserrat Light"/>
              </a:rPr>
              <a:t>cont.</a:t>
            </a:r>
            <a:endParaRPr sz="3200">
              <a:solidFill>
                <a:srgbClr val="595959"/>
              </a:solidFill>
              <a:latin typeface="Montserrat SemiBold"/>
              <a:ea typeface="Montserrat SemiBold"/>
              <a:cs typeface="Montserrat SemiBold"/>
              <a:sym typeface="Montserrat SemiBold"/>
            </a:endParaRPr>
          </a:p>
        </p:txBody>
      </p:sp>
      <p:pic>
        <p:nvPicPr>
          <p:cNvPr id="427" name="Google Shape;427;p81"/>
          <p:cNvPicPr preferRelativeResize="0"/>
          <p:nvPr/>
        </p:nvPicPr>
        <p:blipFill>
          <a:blip r:embed="rId3">
            <a:alphaModFix/>
          </a:blip>
          <a:stretch>
            <a:fillRect/>
          </a:stretch>
        </p:blipFill>
        <p:spPr>
          <a:xfrm>
            <a:off x="1972700" y="3788900"/>
            <a:ext cx="5022377" cy="11311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82"/>
          <p:cNvSpPr/>
          <p:nvPr/>
        </p:nvSpPr>
        <p:spPr>
          <a:xfrm rot="-235114">
            <a:off x="-849397" y="-170518"/>
            <a:ext cx="5087895" cy="5664656"/>
          </a:xfrm>
          <a:prstGeom prst="rect">
            <a:avLst/>
          </a:prstGeom>
          <a:solidFill>
            <a:srgbClr val="FF9933">
              <a:alpha val="13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82"/>
          <p:cNvSpPr txBox="1"/>
          <p:nvPr/>
        </p:nvSpPr>
        <p:spPr>
          <a:xfrm>
            <a:off x="4826875" y="1204050"/>
            <a:ext cx="3911100" cy="2712900"/>
          </a:xfrm>
          <a:prstGeom prst="rect">
            <a:avLst/>
          </a:prstGeom>
          <a:noFill/>
          <a:ln>
            <a:noFill/>
          </a:ln>
        </p:spPr>
        <p:txBody>
          <a:bodyPr anchorCtr="0" anchor="t" bIns="45700" lIns="0" spcFirstLastPara="1" rIns="91425" wrap="square" tIns="45700">
            <a:spAutoFit/>
          </a:bodyPr>
          <a:lstStyle/>
          <a:p>
            <a:pPr indent="0" lvl="0" marL="0" rtl="0" algn="l">
              <a:lnSpc>
                <a:spcPct val="115000"/>
              </a:lnSpc>
              <a:spcBef>
                <a:spcPts val="1000"/>
              </a:spcBef>
              <a:spcAft>
                <a:spcPts val="1000"/>
              </a:spcAft>
              <a:buNone/>
            </a:pPr>
            <a:r>
              <a:rPr lang="en" sz="1500">
                <a:solidFill>
                  <a:srgbClr val="53585F"/>
                </a:solidFill>
                <a:latin typeface="Montserrat"/>
                <a:ea typeface="Montserrat"/>
                <a:cs typeface="Montserrat"/>
                <a:sym typeface="Montserrat"/>
              </a:rPr>
              <a:t>It’s important that your email program is organized so that you’re not overwhelming your list with too many emails. </a:t>
            </a:r>
            <a:r>
              <a:rPr b="1" lang="en" sz="1500">
                <a:solidFill>
                  <a:srgbClr val="53585F"/>
                </a:solidFill>
                <a:latin typeface="Montserrat"/>
                <a:ea typeface="Montserrat"/>
                <a:cs typeface="Montserrat"/>
                <a:sym typeface="Montserrat"/>
              </a:rPr>
              <a:t>If your list feels overwhelmed, they might not open your emails and decrease your open rate; they might report you as spam, which will then lead to your sends going to spam traps; or they’ll unsubscribe, filtering your emails into spam.</a:t>
            </a:r>
            <a:endParaRPr sz="1500">
              <a:solidFill>
                <a:srgbClr val="53585F"/>
              </a:solidFill>
              <a:latin typeface="Montserrat"/>
              <a:ea typeface="Montserrat"/>
              <a:cs typeface="Montserrat"/>
              <a:sym typeface="Montserrat"/>
            </a:endParaRPr>
          </a:p>
        </p:txBody>
      </p:sp>
      <p:sp>
        <p:nvSpPr>
          <p:cNvPr id="434" name="Google Shape;434;p82"/>
          <p:cNvSpPr txBox="1"/>
          <p:nvPr/>
        </p:nvSpPr>
        <p:spPr>
          <a:xfrm>
            <a:off x="702750" y="2133225"/>
            <a:ext cx="3646800" cy="6279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Clr>
                <a:schemeClr val="dk1"/>
              </a:buClr>
              <a:buSzPts val="1100"/>
              <a:buFont typeface="Arial"/>
              <a:buNone/>
            </a:pPr>
            <a:r>
              <a:rPr lang="en" sz="3200">
                <a:solidFill>
                  <a:srgbClr val="FF9933"/>
                </a:solidFill>
                <a:latin typeface="Montserrat SemiBold"/>
                <a:ea typeface="Montserrat SemiBold"/>
                <a:cs typeface="Montserrat SemiBold"/>
                <a:sym typeface="Montserrat SemiBold"/>
              </a:rPr>
              <a:t>Email </a:t>
            </a:r>
            <a:r>
              <a:rPr i="1" lang="en" sz="2800">
                <a:solidFill>
                  <a:srgbClr val="FF9933"/>
                </a:solidFill>
                <a:latin typeface="Montserrat Light"/>
                <a:ea typeface="Montserrat Light"/>
                <a:cs typeface="Montserrat Light"/>
                <a:sym typeface="Montserrat Light"/>
              </a:rPr>
              <a:t>cont.</a:t>
            </a:r>
            <a:endParaRPr sz="3200">
              <a:solidFill>
                <a:srgbClr val="FF9933"/>
              </a:solidFill>
              <a:latin typeface="Montserrat SemiBold"/>
              <a:ea typeface="Montserrat SemiBold"/>
              <a:cs typeface="Montserrat SemiBold"/>
              <a:sym typeface="Montserrat SemiBo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83"/>
          <p:cNvSpPr txBox="1"/>
          <p:nvPr/>
        </p:nvSpPr>
        <p:spPr>
          <a:xfrm>
            <a:off x="600150" y="1375300"/>
            <a:ext cx="5076300" cy="38559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Social channels are important for brand visibility as well as building an engaged digital community. While social media is not typically a main source of fundraising, it can help assist your cultivation and stewardship strategies. </a:t>
            </a:r>
            <a:endParaRPr sz="13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lang="en" sz="1300">
                <a:solidFill>
                  <a:schemeClr val="dk2"/>
                </a:solidFill>
                <a:latin typeface="Open Sans"/>
                <a:ea typeface="Open Sans"/>
                <a:cs typeface="Open Sans"/>
                <a:sym typeface="Open Sans"/>
              </a:rPr>
              <a:t>Social media is also a key tool to stay engaged </a:t>
            </a:r>
            <a:br>
              <a:rPr lang="en" sz="1300">
                <a:solidFill>
                  <a:schemeClr val="dk2"/>
                </a:solidFill>
                <a:latin typeface="Open Sans"/>
                <a:ea typeface="Open Sans"/>
                <a:cs typeface="Open Sans"/>
                <a:sym typeface="Open Sans"/>
              </a:rPr>
            </a:br>
            <a:r>
              <a:rPr lang="en" sz="1300">
                <a:solidFill>
                  <a:schemeClr val="dk2"/>
                </a:solidFill>
                <a:latin typeface="Open Sans"/>
                <a:ea typeface="Open Sans"/>
                <a:cs typeface="Open Sans"/>
                <a:sym typeface="Open Sans"/>
              </a:rPr>
              <a:t>with funders. Funders will share your work on their own channels, in email campaigns, annual </a:t>
            </a:r>
            <a:r>
              <a:rPr lang="en" sz="1300">
                <a:solidFill>
                  <a:schemeClr val="dk2"/>
                </a:solidFill>
                <a:latin typeface="Open Sans"/>
                <a:ea typeface="Open Sans"/>
                <a:cs typeface="Open Sans"/>
                <a:sym typeface="Open Sans"/>
              </a:rPr>
              <a:t>reports</a:t>
            </a:r>
            <a:r>
              <a:rPr lang="en" sz="1300">
                <a:solidFill>
                  <a:schemeClr val="dk2"/>
                </a:solidFill>
                <a:latin typeface="Open Sans"/>
                <a:ea typeface="Open Sans"/>
                <a:cs typeface="Open Sans"/>
                <a:sym typeface="Open Sans"/>
              </a:rPr>
              <a:t> and media interviews </a:t>
            </a:r>
            <a:r>
              <a:rPr lang="en" sz="1300">
                <a:solidFill>
                  <a:schemeClr val="dk2"/>
                </a:solidFill>
                <a:latin typeface="Open Sans"/>
                <a:ea typeface="Open Sans"/>
                <a:cs typeface="Open Sans"/>
                <a:sym typeface="Open Sans"/>
              </a:rPr>
              <a:t>which provides additional visibility, credibility and can potentially attract other investments. </a:t>
            </a:r>
            <a:endParaRPr sz="13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a:solidFill>
                  <a:schemeClr val="dk2"/>
                </a:solidFill>
                <a:latin typeface="Open Sans"/>
                <a:ea typeface="Open Sans"/>
                <a:cs typeface="Open Sans"/>
                <a:sym typeface="Open Sans"/>
              </a:rPr>
              <a:t>Your social media strategy should: </a:t>
            </a:r>
            <a:endParaRPr b="1">
              <a:solidFill>
                <a:schemeClr val="dk2"/>
              </a:solidFill>
              <a:latin typeface="Open Sans"/>
              <a:ea typeface="Open Sans"/>
              <a:cs typeface="Open Sans"/>
              <a:sym typeface="Open Sans"/>
            </a:endParaRPr>
          </a:p>
          <a:p>
            <a:pPr indent="-317500" lvl="0" marL="457200" rtl="0" algn="l">
              <a:lnSpc>
                <a:spcPct val="115000"/>
              </a:lnSpc>
              <a:spcBef>
                <a:spcPts val="1000"/>
              </a:spcBef>
              <a:spcAft>
                <a:spcPts val="0"/>
              </a:spcAft>
              <a:buClr>
                <a:srgbClr val="FF9933"/>
              </a:buClr>
              <a:buSzPts val="1400"/>
              <a:buFont typeface="Open Sans"/>
              <a:buChar char="●"/>
            </a:pPr>
            <a:r>
              <a:rPr lang="en">
                <a:solidFill>
                  <a:schemeClr val="dk2"/>
                </a:solidFill>
                <a:latin typeface="Open Sans"/>
                <a:ea typeface="Open Sans"/>
                <a:cs typeface="Open Sans"/>
                <a:sym typeface="Open Sans"/>
              </a:rPr>
              <a:t>Include a posting schedule</a:t>
            </a:r>
            <a:endParaRPr>
              <a:solidFill>
                <a:schemeClr val="dk2"/>
              </a:solidFill>
              <a:latin typeface="Open Sans"/>
              <a:ea typeface="Open Sans"/>
              <a:cs typeface="Open Sans"/>
              <a:sym typeface="Open Sans"/>
            </a:endParaRPr>
          </a:p>
          <a:p>
            <a:pPr indent="-317500" lvl="0" marL="457200" rtl="0" algn="l">
              <a:lnSpc>
                <a:spcPct val="115000"/>
              </a:lnSpc>
              <a:spcBef>
                <a:spcPts val="1000"/>
              </a:spcBef>
              <a:spcAft>
                <a:spcPts val="0"/>
              </a:spcAft>
              <a:buClr>
                <a:srgbClr val="FF9933"/>
              </a:buClr>
              <a:buSzPts val="1400"/>
              <a:buFont typeface="Open Sans"/>
              <a:buChar char="●"/>
            </a:pPr>
            <a:r>
              <a:rPr lang="en">
                <a:solidFill>
                  <a:schemeClr val="dk2"/>
                </a:solidFill>
                <a:latin typeface="Open Sans"/>
                <a:ea typeface="Open Sans"/>
                <a:cs typeface="Open Sans"/>
                <a:sym typeface="Open Sans"/>
              </a:rPr>
              <a:t>Focus on building and maintaining relationships </a:t>
            </a:r>
            <a:endParaRPr>
              <a:solidFill>
                <a:schemeClr val="dk2"/>
              </a:solidFill>
              <a:latin typeface="Open Sans"/>
              <a:ea typeface="Open Sans"/>
              <a:cs typeface="Open Sans"/>
              <a:sym typeface="Open Sans"/>
            </a:endParaRPr>
          </a:p>
          <a:p>
            <a:pPr indent="-317500" lvl="0" marL="457200" rtl="0" algn="l">
              <a:lnSpc>
                <a:spcPct val="115000"/>
              </a:lnSpc>
              <a:spcBef>
                <a:spcPts val="1000"/>
              </a:spcBef>
              <a:spcAft>
                <a:spcPts val="1000"/>
              </a:spcAft>
              <a:buClr>
                <a:srgbClr val="FF9933"/>
              </a:buClr>
              <a:buSzPts val="1400"/>
              <a:buFont typeface="Open Sans"/>
              <a:buChar char="●"/>
            </a:pPr>
            <a:r>
              <a:rPr lang="en">
                <a:solidFill>
                  <a:schemeClr val="dk2"/>
                </a:solidFill>
                <a:latin typeface="Open Sans"/>
                <a:ea typeface="Open Sans"/>
                <a:cs typeface="Open Sans"/>
                <a:sym typeface="Open Sans"/>
              </a:rPr>
              <a:t>Incorporate images and videos </a:t>
            </a:r>
            <a:endParaRPr>
              <a:solidFill>
                <a:schemeClr val="dk2"/>
              </a:solidFill>
              <a:latin typeface="Open Sans"/>
              <a:ea typeface="Open Sans"/>
              <a:cs typeface="Open Sans"/>
              <a:sym typeface="Open Sans"/>
            </a:endParaRPr>
          </a:p>
        </p:txBody>
      </p:sp>
      <p:cxnSp>
        <p:nvCxnSpPr>
          <p:cNvPr id="440" name="Google Shape;440;p83"/>
          <p:cNvCxnSpPr/>
          <p:nvPr/>
        </p:nvCxnSpPr>
        <p:spPr>
          <a:xfrm>
            <a:off x="611371" y="1104910"/>
            <a:ext cx="2599500" cy="0"/>
          </a:xfrm>
          <a:prstGeom prst="straightConnector1">
            <a:avLst/>
          </a:prstGeom>
          <a:noFill/>
          <a:ln cap="flat" cmpd="sng" w="19050">
            <a:solidFill>
              <a:srgbClr val="FF9933"/>
            </a:solidFill>
            <a:prstDash val="solid"/>
            <a:round/>
            <a:headEnd len="med" w="med" type="none"/>
            <a:tailEnd len="med" w="med" type="none"/>
          </a:ln>
        </p:spPr>
      </p:cxnSp>
      <p:sp>
        <p:nvSpPr>
          <p:cNvPr id="441" name="Google Shape;441;p83"/>
          <p:cNvSpPr txBox="1"/>
          <p:nvPr/>
        </p:nvSpPr>
        <p:spPr>
          <a:xfrm>
            <a:off x="600150" y="525000"/>
            <a:ext cx="3312600" cy="4818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3200">
                <a:solidFill>
                  <a:srgbClr val="595959"/>
                </a:solidFill>
                <a:latin typeface="Montserrat SemiBold"/>
                <a:ea typeface="Montserrat SemiBold"/>
                <a:cs typeface="Montserrat SemiBold"/>
                <a:sym typeface="Montserrat SemiBold"/>
              </a:rPr>
              <a:t>Social Media </a:t>
            </a:r>
            <a:endParaRPr sz="3200">
              <a:solidFill>
                <a:srgbClr val="595959"/>
              </a:solidFill>
              <a:latin typeface="Montserrat SemiBold"/>
              <a:ea typeface="Montserrat SemiBold"/>
              <a:cs typeface="Montserrat SemiBold"/>
              <a:sym typeface="Montserrat SemiBold"/>
            </a:endParaRPr>
          </a:p>
        </p:txBody>
      </p:sp>
      <p:sp>
        <p:nvSpPr>
          <p:cNvPr id="442" name="Google Shape;442;p83"/>
          <p:cNvSpPr/>
          <p:nvPr/>
        </p:nvSpPr>
        <p:spPr>
          <a:xfrm>
            <a:off x="5727725" y="906200"/>
            <a:ext cx="3084300" cy="37074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3" name="Google Shape;443;p83"/>
          <p:cNvPicPr preferRelativeResize="0"/>
          <p:nvPr/>
        </p:nvPicPr>
        <p:blipFill>
          <a:blip r:embed="rId3">
            <a:alphaModFix/>
          </a:blip>
          <a:stretch>
            <a:fillRect/>
          </a:stretch>
        </p:blipFill>
        <p:spPr>
          <a:xfrm>
            <a:off x="5884635" y="2104697"/>
            <a:ext cx="2810684" cy="2363304"/>
          </a:xfrm>
          <a:prstGeom prst="rect">
            <a:avLst/>
          </a:prstGeom>
          <a:noFill/>
          <a:ln>
            <a:noFill/>
          </a:ln>
        </p:spPr>
      </p:pic>
      <p:pic>
        <p:nvPicPr>
          <p:cNvPr id="444" name="Google Shape;444;p83"/>
          <p:cNvPicPr preferRelativeResize="0"/>
          <p:nvPr/>
        </p:nvPicPr>
        <p:blipFill>
          <a:blip r:embed="rId4">
            <a:alphaModFix/>
          </a:blip>
          <a:stretch>
            <a:fillRect/>
          </a:stretch>
        </p:blipFill>
        <p:spPr>
          <a:xfrm>
            <a:off x="5884635" y="1014542"/>
            <a:ext cx="2810684" cy="109015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84"/>
          <p:cNvSpPr txBox="1"/>
          <p:nvPr/>
        </p:nvSpPr>
        <p:spPr>
          <a:xfrm>
            <a:off x="600150" y="1375300"/>
            <a:ext cx="5076300" cy="1355400"/>
          </a:xfrm>
          <a:prstGeom prst="rect">
            <a:avLst/>
          </a:prstGeom>
          <a:noFill/>
          <a:ln>
            <a:noFill/>
          </a:ln>
        </p:spPr>
        <p:txBody>
          <a:bodyPr anchorCtr="0" anchor="t" bIns="91425" lIns="0" spcFirstLastPara="1" rIns="91425" wrap="square" tIns="91425">
            <a:spAutoFit/>
          </a:bodyPr>
          <a:lstStyle/>
          <a:p>
            <a:pPr indent="-342900" lvl="0" marL="457200" rtl="0" algn="l">
              <a:lnSpc>
                <a:spcPct val="115000"/>
              </a:lnSpc>
              <a:spcBef>
                <a:spcPts val="0"/>
              </a:spcBef>
              <a:spcAft>
                <a:spcPts val="0"/>
              </a:spcAft>
              <a:buClr>
                <a:srgbClr val="F39019"/>
              </a:buClr>
              <a:buSzPts val="1800"/>
              <a:buFont typeface="Open Sans"/>
              <a:buChar char="●"/>
            </a:pPr>
            <a:r>
              <a:rPr lang="en" sz="1800">
                <a:solidFill>
                  <a:schemeClr val="dk2"/>
                </a:solidFill>
                <a:latin typeface="Open Sans"/>
                <a:ea typeface="Open Sans"/>
                <a:cs typeface="Open Sans"/>
                <a:sym typeface="Open Sans"/>
              </a:rPr>
              <a:t>Quality material development </a:t>
            </a:r>
            <a:endParaRPr sz="1800">
              <a:solidFill>
                <a:schemeClr val="dk2"/>
              </a:solidFill>
              <a:latin typeface="Open Sans"/>
              <a:ea typeface="Open Sans"/>
              <a:cs typeface="Open Sans"/>
              <a:sym typeface="Open Sans"/>
            </a:endParaRPr>
          </a:p>
          <a:p>
            <a:pPr indent="-342900" lvl="0" marL="457200" rtl="0" algn="l">
              <a:lnSpc>
                <a:spcPct val="115000"/>
              </a:lnSpc>
              <a:spcBef>
                <a:spcPts val="1000"/>
              </a:spcBef>
              <a:spcAft>
                <a:spcPts val="0"/>
              </a:spcAft>
              <a:buClr>
                <a:srgbClr val="F39019"/>
              </a:buClr>
              <a:buSzPts val="1800"/>
              <a:buFont typeface="Open Sans"/>
              <a:buChar char="●"/>
            </a:pPr>
            <a:r>
              <a:rPr lang="en" sz="1800">
                <a:solidFill>
                  <a:schemeClr val="dk2"/>
                </a:solidFill>
                <a:latin typeface="Open Sans"/>
                <a:ea typeface="Open Sans"/>
                <a:cs typeface="Open Sans"/>
                <a:sym typeface="Open Sans"/>
              </a:rPr>
              <a:t>Create touch points</a:t>
            </a:r>
            <a:endParaRPr sz="1800">
              <a:solidFill>
                <a:schemeClr val="dk2"/>
              </a:solidFill>
              <a:latin typeface="Open Sans"/>
              <a:ea typeface="Open Sans"/>
              <a:cs typeface="Open Sans"/>
              <a:sym typeface="Open Sans"/>
            </a:endParaRPr>
          </a:p>
          <a:p>
            <a:pPr indent="-342900" lvl="0" marL="457200" rtl="0" algn="l">
              <a:lnSpc>
                <a:spcPct val="115000"/>
              </a:lnSpc>
              <a:spcBef>
                <a:spcPts val="1000"/>
              </a:spcBef>
              <a:spcAft>
                <a:spcPts val="1000"/>
              </a:spcAft>
              <a:buClr>
                <a:srgbClr val="F39019"/>
              </a:buClr>
              <a:buSzPts val="1800"/>
              <a:buFont typeface="Open Sans"/>
              <a:buChar char="●"/>
            </a:pPr>
            <a:r>
              <a:rPr lang="en" sz="1800">
                <a:solidFill>
                  <a:schemeClr val="dk2"/>
                </a:solidFill>
                <a:latin typeface="Open Sans"/>
                <a:ea typeface="Open Sans"/>
                <a:cs typeface="Open Sans"/>
                <a:sym typeface="Open Sans"/>
              </a:rPr>
              <a:t>Apply for awards to raise visibility </a:t>
            </a:r>
            <a:endParaRPr sz="1800">
              <a:solidFill>
                <a:schemeClr val="dk2"/>
              </a:solidFill>
              <a:latin typeface="Open Sans"/>
              <a:ea typeface="Open Sans"/>
              <a:cs typeface="Open Sans"/>
              <a:sym typeface="Open Sans"/>
            </a:endParaRPr>
          </a:p>
        </p:txBody>
      </p:sp>
      <p:cxnSp>
        <p:nvCxnSpPr>
          <p:cNvPr id="450" name="Google Shape;450;p84"/>
          <p:cNvCxnSpPr/>
          <p:nvPr/>
        </p:nvCxnSpPr>
        <p:spPr>
          <a:xfrm>
            <a:off x="611371" y="1104910"/>
            <a:ext cx="2599500" cy="0"/>
          </a:xfrm>
          <a:prstGeom prst="straightConnector1">
            <a:avLst/>
          </a:prstGeom>
          <a:noFill/>
          <a:ln cap="flat" cmpd="sng" w="19050">
            <a:solidFill>
              <a:srgbClr val="FF9933"/>
            </a:solidFill>
            <a:prstDash val="solid"/>
            <a:round/>
            <a:headEnd len="med" w="med" type="none"/>
            <a:tailEnd len="med" w="med" type="none"/>
          </a:ln>
        </p:spPr>
      </p:cxnSp>
      <p:sp>
        <p:nvSpPr>
          <p:cNvPr id="451" name="Google Shape;451;p84"/>
          <p:cNvSpPr txBox="1"/>
          <p:nvPr/>
        </p:nvSpPr>
        <p:spPr>
          <a:xfrm>
            <a:off x="600150" y="525000"/>
            <a:ext cx="4785300" cy="4263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2800">
                <a:solidFill>
                  <a:srgbClr val="595959"/>
                </a:solidFill>
                <a:latin typeface="Montserrat SemiBold"/>
                <a:ea typeface="Montserrat SemiBold"/>
                <a:cs typeface="Montserrat SemiBold"/>
                <a:sym typeface="Montserrat SemiBold"/>
              </a:rPr>
              <a:t>Engaging with Funders</a:t>
            </a:r>
            <a:endParaRPr sz="2800">
              <a:solidFill>
                <a:srgbClr val="595959"/>
              </a:solidFill>
              <a:latin typeface="Montserrat SemiBold"/>
              <a:ea typeface="Montserrat SemiBold"/>
              <a:cs typeface="Montserrat SemiBold"/>
              <a:sym typeface="Montserrat SemiBold"/>
            </a:endParaRPr>
          </a:p>
        </p:txBody>
      </p:sp>
      <p:sp>
        <p:nvSpPr>
          <p:cNvPr id="452" name="Google Shape;452;p84"/>
          <p:cNvSpPr/>
          <p:nvPr/>
        </p:nvSpPr>
        <p:spPr>
          <a:xfrm>
            <a:off x="5228225" y="906200"/>
            <a:ext cx="3583800" cy="37410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84"/>
          <p:cNvPicPr preferRelativeResize="0"/>
          <p:nvPr/>
        </p:nvPicPr>
        <p:blipFill>
          <a:blip r:embed="rId3">
            <a:alphaModFix/>
          </a:blip>
          <a:stretch>
            <a:fillRect/>
          </a:stretch>
        </p:blipFill>
        <p:spPr>
          <a:xfrm>
            <a:off x="5379625" y="973825"/>
            <a:ext cx="3379449" cy="847950"/>
          </a:xfrm>
          <a:prstGeom prst="rect">
            <a:avLst/>
          </a:prstGeom>
          <a:noFill/>
          <a:ln>
            <a:noFill/>
          </a:ln>
        </p:spPr>
      </p:pic>
      <p:pic>
        <p:nvPicPr>
          <p:cNvPr id="454" name="Google Shape;454;p84"/>
          <p:cNvPicPr preferRelativeResize="0"/>
          <p:nvPr/>
        </p:nvPicPr>
        <p:blipFill rotWithShape="1">
          <a:blip r:embed="rId4">
            <a:alphaModFix/>
          </a:blip>
          <a:srcRect b="23471" l="0" r="0" t="0"/>
          <a:stretch/>
        </p:blipFill>
        <p:spPr>
          <a:xfrm>
            <a:off x="5392425" y="2342200"/>
            <a:ext cx="3379450" cy="2232500"/>
          </a:xfrm>
          <a:prstGeom prst="rect">
            <a:avLst/>
          </a:prstGeom>
          <a:noFill/>
          <a:ln>
            <a:noFill/>
          </a:ln>
        </p:spPr>
      </p:pic>
      <p:pic>
        <p:nvPicPr>
          <p:cNvPr id="455" name="Google Shape;455;p84"/>
          <p:cNvPicPr preferRelativeResize="0"/>
          <p:nvPr/>
        </p:nvPicPr>
        <p:blipFill rotWithShape="1">
          <a:blip r:embed="rId5">
            <a:alphaModFix/>
          </a:blip>
          <a:srcRect b="20942" l="0" r="0" t="0"/>
          <a:stretch/>
        </p:blipFill>
        <p:spPr>
          <a:xfrm>
            <a:off x="5379625" y="1895750"/>
            <a:ext cx="3245775" cy="337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85"/>
          <p:cNvSpPr txBox="1"/>
          <p:nvPr/>
        </p:nvSpPr>
        <p:spPr>
          <a:xfrm>
            <a:off x="600150" y="1375300"/>
            <a:ext cx="4277100" cy="1597200"/>
          </a:xfrm>
          <a:prstGeom prst="rect">
            <a:avLst/>
          </a:prstGeom>
          <a:noFill/>
          <a:ln>
            <a:noFill/>
          </a:ln>
        </p:spPr>
        <p:txBody>
          <a:bodyPr anchorCtr="0" anchor="t" bIns="91425" lIns="0" spcFirstLastPara="1" rIns="91425" wrap="square" tIns="91425">
            <a:spAutoFit/>
          </a:bodyPr>
          <a:lstStyle/>
          <a:p>
            <a:pPr indent="-342900" lvl="0" marL="457200" rtl="0" algn="l">
              <a:lnSpc>
                <a:spcPct val="115000"/>
              </a:lnSpc>
              <a:spcBef>
                <a:spcPts val="0"/>
              </a:spcBef>
              <a:spcAft>
                <a:spcPts val="0"/>
              </a:spcAft>
              <a:buClr>
                <a:srgbClr val="F39019"/>
              </a:buClr>
              <a:buSzPts val="1800"/>
              <a:buFont typeface="Open Sans"/>
              <a:buChar char="●"/>
            </a:pPr>
            <a:r>
              <a:rPr lang="en" sz="1800">
                <a:solidFill>
                  <a:schemeClr val="dk2"/>
                </a:solidFill>
                <a:latin typeface="Open Sans"/>
                <a:ea typeface="Open Sans"/>
                <a:cs typeface="Open Sans"/>
                <a:sym typeface="Open Sans"/>
              </a:rPr>
              <a:t>The best messengers are often the people in the story we try to tell</a:t>
            </a:r>
            <a:endParaRPr sz="1800">
              <a:solidFill>
                <a:schemeClr val="dk2"/>
              </a:solidFill>
              <a:latin typeface="Open Sans"/>
              <a:ea typeface="Open Sans"/>
              <a:cs typeface="Open Sans"/>
              <a:sym typeface="Open Sans"/>
            </a:endParaRPr>
          </a:p>
          <a:p>
            <a:pPr indent="-342900" lvl="0" marL="457200" rtl="0" algn="l">
              <a:lnSpc>
                <a:spcPct val="115000"/>
              </a:lnSpc>
              <a:spcBef>
                <a:spcPts val="1000"/>
              </a:spcBef>
              <a:spcAft>
                <a:spcPts val="0"/>
              </a:spcAft>
              <a:buClr>
                <a:srgbClr val="F39019"/>
              </a:buClr>
              <a:buSzPts val="1800"/>
              <a:buFont typeface="Open Sans"/>
              <a:buChar char="●"/>
            </a:pPr>
            <a:r>
              <a:rPr lang="en" sz="1800">
                <a:solidFill>
                  <a:schemeClr val="dk2"/>
                </a:solidFill>
                <a:latin typeface="Open Sans"/>
                <a:ea typeface="Open Sans"/>
                <a:cs typeface="Open Sans"/>
                <a:sym typeface="Open Sans"/>
              </a:rPr>
              <a:t>Work networks to extend the story</a:t>
            </a:r>
            <a:endParaRPr sz="18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1300">
              <a:solidFill>
                <a:schemeClr val="dk2"/>
              </a:solidFill>
              <a:latin typeface="Open Sans"/>
              <a:ea typeface="Open Sans"/>
              <a:cs typeface="Open Sans"/>
              <a:sym typeface="Open Sans"/>
            </a:endParaRPr>
          </a:p>
        </p:txBody>
      </p:sp>
      <p:cxnSp>
        <p:nvCxnSpPr>
          <p:cNvPr id="461" name="Google Shape;461;p85"/>
          <p:cNvCxnSpPr/>
          <p:nvPr/>
        </p:nvCxnSpPr>
        <p:spPr>
          <a:xfrm>
            <a:off x="611371" y="1104910"/>
            <a:ext cx="2599500" cy="0"/>
          </a:xfrm>
          <a:prstGeom prst="straightConnector1">
            <a:avLst/>
          </a:prstGeom>
          <a:noFill/>
          <a:ln cap="flat" cmpd="sng" w="19050">
            <a:solidFill>
              <a:srgbClr val="FF9933"/>
            </a:solidFill>
            <a:prstDash val="solid"/>
            <a:round/>
            <a:headEnd len="med" w="med" type="none"/>
            <a:tailEnd len="med" w="med" type="none"/>
          </a:ln>
        </p:spPr>
      </p:cxnSp>
      <p:sp>
        <p:nvSpPr>
          <p:cNvPr id="462" name="Google Shape;462;p85"/>
          <p:cNvSpPr txBox="1"/>
          <p:nvPr/>
        </p:nvSpPr>
        <p:spPr>
          <a:xfrm>
            <a:off x="600150" y="525000"/>
            <a:ext cx="4785300" cy="426300"/>
          </a:xfrm>
          <a:prstGeom prst="rect">
            <a:avLst/>
          </a:prstGeom>
          <a:noFill/>
          <a:ln>
            <a:noFill/>
          </a:ln>
        </p:spPr>
        <p:txBody>
          <a:bodyPr anchorCtr="0" anchor="t" bIns="19050" lIns="0" spcFirstLastPara="1" rIns="19050" wrap="square" tIns="19050">
            <a:spAutoFit/>
          </a:bodyPr>
          <a:lstStyle/>
          <a:p>
            <a:pPr indent="0" lvl="0" marL="0" marR="0" rtl="0" algn="l">
              <a:lnSpc>
                <a:spcPct val="90000"/>
              </a:lnSpc>
              <a:spcBef>
                <a:spcPts val="0"/>
              </a:spcBef>
              <a:spcAft>
                <a:spcPts val="0"/>
              </a:spcAft>
              <a:buClr>
                <a:schemeClr val="dk1"/>
              </a:buClr>
              <a:buSzPts val="1100"/>
              <a:buFont typeface="Arial"/>
              <a:buNone/>
            </a:pPr>
            <a:r>
              <a:rPr lang="en" sz="2800">
                <a:solidFill>
                  <a:srgbClr val="595959"/>
                </a:solidFill>
                <a:latin typeface="Montserrat SemiBold"/>
                <a:ea typeface="Montserrat SemiBold"/>
                <a:cs typeface="Montserrat SemiBold"/>
                <a:sym typeface="Montserrat SemiBold"/>
              </a:rPr>
              <a:t>Engaging with Funders</a:t>
            </a:r>
            <a:endParaRPr sz="2800">
              <a:solidFill>
                <a:srgbClr val="595959"/>
              </a:solidFill>
              <a:latin typeface="Montserrat SemiBold"/>
              <a:ea typeface="Montserrat SemiBold"/>
              <a:cs typeface="Montserrat SemiBold"/>
              <a:sym typeface="Montserrat SemiBold"/>
            </a:endParaRPr>
          </a:p>
        </p:txBody>
      </p:sp>
      <p:sp>
        <p:nvSpPr>
          <p:cNvPr id="463" name="Google Shape;463;p85"/>
          <p:cNvSpPr/>
          <p:nvPr/>
        </p:nvSpPr>
        <p:spPr>
          <a:xfrm>
            <a:off x="5380625" y="906200"/>
            <a:ext cx="3583800" cy="37410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4" name="Google Shape;464;p85"/>
          <p:cNvPicPr preferRelativeResize="0"/>
          <p:nvPr/>
        </p:nvPicPr>
        <p:blipFill>
          <a:blip r:embed="rId3">
            <a:alphaModFix/>
          </a:blip>
          <a:stretch>
            <a:fillRect/>
          </a:stretch>
        </p:blipFill>
        <p:spPr>
          <a:xfrm>
            <a:off x="5574275" y="975300"/>
            <a:ext cx="3260451" cy="36718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p86"/>
          <p:cNvPicPr preferRelativeResize="0"/>
          <p:nvPr/>
        </p:nvPicPr>
        <p:blipFill rotWithShape="1">
          <a:blip r:embed="rId3">
            <a:alphaModFix/>
          </a:blip>
          <a:srcRect b="15604" l="0" r="0" t="0"/>
          <a:stretch/>
        </p:blipFill>
        <p:spPr>
          <a:xfrm flipH="1">
            <a:off x="0" y="0"/>
            <a:ext cx="9144003" cy="5143501"/>
          </a:xfrm>
          <a:prstGeom prst="rect">
            <a:avLst/>
          </a:prstGeom>
          <a:noFill/>
          <a:ln>
            <a:noFill/>
          </a:ln>
        </p:spPr>
      </p:pic>
      <p:sp>
        <p:nvSpPr>
          <p:cNvPr id="470" name="Google Shape;470;p86"/>
          <p:cNvSpPr txBox="1"/>
          <p:nvPr/>
        </p:nvSpPr>
        <p:spPr>
          <a:xfrm>
            <a:off x="639501" y="3238125"/>
            <a:ext cx="3107400" cy="500100"/>
          </a:xfrm>
          <a:prstGeom prst="rect">
            <a:avLst/>
          </a:prstGeom>
          <a:noFill/>
          <a:ln>
            <a:noFill/>
          </a:ln>
        </p:spPr>
        <p:txBody>
          <a:bodyPr anchorCtr="0" anchor="ctr" bIns="19050" lIns="19050" spcFirstLastPara="1" rIns="19050" wrap="square" tIns="19050">
            <a:noAutofit/>
          </a:bodyPr>
          <a:lstStyle/>
          <a:p>
            <a:pPr indent="0" lvl="0" marL="0" marR="0" rtl="0" algn="ctr">
              <a:lnSpc>
                <a:spcPct val="80000"/>
              </a:lnSpc>
              <a:spcBef>
                <a:spcPts val="0"/>
              </a:spcBef>
              <a:spcAft>
                <a:spcPts val="0"/>
              </a:spcAft>
              <a:buClr>
                <a:srgbClr val="EB9243"/>
              </a:buClr>
              <a:buSzPts val="3000"/>
              <a:buFont typeface="Montserrat"/>
              <a:buNone/>
            </a:pPr>
            <a:r>
              <a:rPr b="1" lang="en" sz="4000">
                <a:solidFill>
                  <a:srgbClr val="FFFFFF"/>
                </a:solidFill>
                <a:latin typeface="Montserrat"/>
                <a:ea typeface="Montserrat"/>
                <a:cs typeface="Montserrat"/>
                <a:sym typeface="Montserrat"/>
              </a:rPr>
              <a:t>Thank You </a:t>
            </a:r>
            <a:endParaRPr sz="4000">
              <a:solidFill>
                <a:srgbClr val="FFFFFF"/>
              </a:solidFill>
            </a:endParaRPr>
          </a:p>
        </p:txBody>
      </p:sp>
      <p:pic>
        <p:nvPicPr>
          <p:cNvPr id="471" name="Google Shape;471;p86"/>
          <p:cNvPicPr preferRelativeResize="0"/>
          <p:nvPr/>
        </p:nvPicPr>
        <p:blipFill>
          <a:blip r:embed="rId4">
            <a:alphaModFix/>
          </a:blip>
          <a:stretch>
            <a:fillRect/>
          </a:stretch>
        </p:blipFill>
        <p:spPr>
          <a:xfrm>
            <a:off x="-272375" y="4517825"/>
            <a:ext cx="5849376" cy="770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enton">
  <a:themeElements>
    <a:clrScheme name="White">
      <a:dk1>
        <a:srgbClr val="4B4B4B"/>
      </a:dk1>
      <a:lt1>
        <a:srgbClr val="FFFFFF"/>
      </a:lt1>
      <a:dk2>
        <a:srgbClr val="FF9933"/>
      </a:dk2>
      <a:lt2>
        <a:srgbClr val="707170"/>
      </a:lt2>
      <a:accent1>
        <a:srgbClr val="099ADC"/>
      </a:accent1>
      <a:accent2>
        <a:srgbClr val="0EC1D4"/>
      </a:accent2>
      <a:accent3>
        <a:srgbClr val="2ABF29"/>
      </a:accent3>
      <a:accent4>
        <a:srgbClr val="EFCA0B"/>
      </a:accent4>
      <a:accent5>
        <a:srgbClr val="AD56C0"/>
      </a:accent5>
      <a:accent6>
        <a:srgbClr val="F0F3F5"/>
      </a:accent6>
      <a:hlink>
        <a:srgbClr val="FF9933"/>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